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6576000" cx="27432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YlWkfseTo5isLOGf7adcY7ua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/>
          <p:nvPr>
            <p:ph idx="2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646766" y="8259237"/>
            <a:ext cx="24138468" cy="24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370234" y="13982705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202767" y="8039105"/>
            <a:ext cx="31208133" cy="180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114800" y="20726400"/>
            <a:ext cx="19202401" cy="9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b="1" sz="1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371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3944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371600" y="11599333"/>
            <a:ext cx="12120564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13935077" y="8187269"/>
            <a:ext cx="12125326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13935077" y="11599333"/>
            <a:ext cx="12125326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0725150" y="1456269"/>
            <a:ext cx="15335250" cy="312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–"/>
              <a:defRPr sz="11200"/>
            </a:lvl2pPr>
            <a:lvl3pPr indent="-838200" lvl="2" marL="1371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indent="-736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indent="-7366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371602" y="7653869"/>
            <a:ext cx="9024939" cy="250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0" lvl="1" marL="9144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66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66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66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66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66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8CD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931992" y="3458377"/>
            <a:ext cx="25780772" cy="324371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1449787" y="4304343"/>
            <a:ext cx="24927969" cy="31098757"/>
            <a:chOff x="1401692" y="4306665"/>
            <a:chExt cx="24927969" cy="31098757"/>
          </a:xfrm>
        </p:grpSpPr>
        <p:sp>
          <p:nvSpPr>
            <p:cNvPr id="91" name="Google Shape;91;p14"/>
            <p:cNvSpPr/>
            <p:nvPr/>
          </p:nvSpPr>
          <p:spPr>
            <a:xfrm>
              <a:off x="13351109" y="4306666"/>
              <a:ext cx="12978551" cy="3109875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9000">
                  <a:schemeClr val="lt1"/>
                </a:gs>
                <a:gs pos="34000">
                  <a:srgbClr val="AEC5E1"/>
                </a:gs>
                <a:gs pos="57000">
                  <a:srgbClr val="8CB3E3"/>
                </a:gs>
                <a:gs pos="76000">
                  <a:srgbClr val="538CD5"/>
                </a:gs>
                <a:gs pos="100000">
                  <a:srgbClr val="538CD5"/>
                </a:gs>
              </a:gsLst>
              <a:path path="circle">
                <a:fillToRect b="100%" r="100%"/>
              </a:path>
              <a:tileRect l="-100%" t="-100%"/>
            </a:gra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401692" y="4306665"/>
              <a:ext cx="12978551" cy="3109875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9000">
                  <a:schemeClr val="lt1"/>
                </a:gs>
                <a:gs pos="34000">
                  <a:srgbClr val="AEC5E1"/>
                </a:gs>
                <a:gs pos="57000">
                  <a:srgbClr val="8CB3E3"/>
                </a:gs>
                <a:gs pos="76000">
                  <a:srgbClr val="538CD5"/>
                </a:gs>
                <a:gs pos="100000">
                  <a:srgbClr val="538CD5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844163" y="369950"/>
            <a:ext cx="16549255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CSCE 606 PhD Admission System</a:t>
            </a:r>
            <a:endParaRPr b="1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Zirui Wang, Yihao Xie, Ryuki Kobayashi, 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Gayathri Krishna, Jinjin Jiang, Mohit Sharma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Advisor: Prof Walker, Prof Ahmed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 flipH="1" rot="-5400000">
            <a:off x="13438230" y="137349"/>
            <a:ext cx="702395" cy="254211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 rot="5400000">
            <a:off x="8603654" y="15133910"/>
            <a:ext cx="11213432" cy="4504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74257" y="4296795"/>
            <a:ext cx="5657208" cy="9233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1431005" y="4319925"/>
            <a:ext cx="4839491" cy="9233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82983" y="13170958"/>
            <a:ext cx="12502167" cy="9233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s | University Brand Guide | Texas A&amp;M University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7409" y="-932954"/>
            <a:ext cx="68580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out - GEOSAT"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80241" y="151459"/>
            <a:ext cx="4826145" cy="316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449787" y="20532081"/>
            <a:ext cx="12505845" cy="9233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374257" y="20129327"/>
            <a:ext cx="25003498" cy="4027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4428338" y="27896041"/>
            <a:ext cx="12071670" cy="59281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4407186" y="20532081"/>
            <a:ext cx="11970569" cy="9233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&amp;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4306086" y="28488859"/>
            <a:ext cx="12071670" cy="9233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4250" y="21903325"/>
            <a:ext cx="10134899" cy="616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1590" y="28468203"/>
            <a:ext cx="10134946" cy="63976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4001630" y="20523591"/>
            <a:ext cx="430333" cy="148321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7045959" y="-4333667"/>
            <a:ext cx="14370552" cy="16922464"/>
          </a:xfrm>
          <a:prstGeom prst="pie">
            <a:avLst>
              <a:gd fmla="val 0" name="adj1"/>
              <a:gd fmla="val 10800777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817525" y="-3726842"/>
            <a:ext cx="12978551" cy="15708817"/>
          </a:xfrm>
          <a:prstGeom prst="pie">
            <a:avLst>
              <a:gd fmla="val 0" name="adj1"/>
              <a:gd fmla="val 10769136" name="adj2"/>
            </a:avLst>
          </a:prstGeom>
          <a:solidFill>
            <a:srgbClr val="538CD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784149" y="4304344"/>
            <a:ext cx="9288379" cy="923330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45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4503872" y="13165570"/>
            <a:ext cx="11873888" cy="9233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9523965" y="6001048"/>
            <a:ext cx="10172476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takes long time to parse application form one by one.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more features in Google sheet to smooth the reviewing 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932000" y="5593975"/>
            <a:ext cx="66345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user uploads a file for a new applicant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024975" y="14361825"/>
            <a:ext cx="101349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user replaces an existing  applicant’s data with a new file.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024975" y="16235425"/>
            <a:ext cx="101349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updated file.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updated fields.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updated info into drive.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corresponding row in the sheet.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9642000" y="5364775"/>
            <a:ext cx="68580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When the user applies 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a filter on a column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b="0" i="1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Filter’s sidebar gets populated using the index.html file.</a:t>
            </a:r>
            <a:endParaRPr b="0" i="1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b="0" i="1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Form.html provides the skeleton.</a:t>
            </a:r>
            <a:endParaRPr b="0" i="1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b="0" i="1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Javascript.html calls the process function back in the google script.</a:t>
            </a:r>
            <a:endParaRPr b="0" i="1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b="0" i="1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Filtered rows are displayed as per the query parameters.</a:t>
            </a:r>
            <a:endParaRPr b="0" i="1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b="0" i="1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Filters can be further applied on previous results.</a:t>
            </a:r>
            <a:endParaRPr b="0" i="1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5803650" y="14402900"/>
            <a:ext cx="86958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potential faculty is nominated by another faculty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5276125" y="16054425"/>
            <a:ext cx="10376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the faculty’s address on the table 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the email has been sent or not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sent yet, an email including the applicants info is sent automatically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the status as “sent”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5593533" y="21952452"/>
            <a:ext cx="10376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filter functions tested with Qunit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Minimized the scope of access</a:t>
            </a:r>
            <a:endParaRPr/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93080" y="23611617"/>
            <a:ext cx="7700234" cy="403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1635375" y="7430000"/>
            <a:ext cx="82179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new file.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relevant fields.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extracted info into drive.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new data into sheet.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5873009" y="30145919"/>
            <a:ext cx="9191936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 all requirements from the customer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different techniques to ensure quality and security</a:t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8640313" y="342900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Teng (Tengteng) Zhang</dc:creator>
</cp:coreProperties>
</file>