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 子瑞" userId="78071d769dc22270" providerId="LiveId" clId="{BA3D86F8-422C-4E4B-8163-14E565DB4C43}"/>
    <pc:docChg chg="undo custSel addSld modSld">
      <pc:chgData name="王 子瑞" userId="78071d769dc22270" providerId="LiveId" clId="{BA3D86F8-422C-4E4B-8163-14E565DB4C43}" dt="2020-12-17T11:45:11.364" v="455" actId="20577"/>
      <pc:docMkLst>
        <pc:docMk/>
      </pc:docMkLst>
      <pc:sldChg chg="addSp delSp modSp new mod">
        <pc:chgData name="王 子瑞" userId="78071d769dc22270" providerId="LiveId" clId="{BA3D86F8-422C-4E4B-8163-14E565DB4C43}" dt="2020-12-17T11:45:11.364" v="455" actId="20577"/>
        <pc:sldMkLst>
          <pc:docMk/>
          <pc:sldMk cId="3197137514" sldId="256"/>
        </pc:sldMkLst>
        <pc:spChg chg="add mod">
          <ac:chgData name="王 子瑞" userId="78071d769dc22270" providerId="LiveId" clId="{BA3D86F8-422C-4E4B-8163-14E565DB4C43}" dt="2020-12-17T11:40:17.909" v="366" actId="1076"/>
          <ac:spMkLst>
            <pc:docMk/>
            <pc:sldMk cId="3197137514" sldId="256"/>
            <ac:spMk id="2" creationId="{454045B9-F9EB-4711-A52A-BADC75FD707D}"/>
          </ac:spMkLst>
        </pc:spChg>
        <pc:spChg chg="del">
          <ac:chgData name="王 子瑞" userId="78071d769dc22270" providerId="LiveId" clId="{BA3D86F8-422C-4E4B-8163-14E565DB4C43}" dt="2020-12-17T11:06:18.642" v="1" actId="478"/>
          <ac:spMkLst>
            <pc:docMk/>
            <pc:sldMk cId="3197137514" sldId="256"/>
            <ac:spMk id="2" creationId="{57F2902D-7F6D-45DA-A683-C1B6D497DCD2}"/>
          </ac:spMkLst>
        </pc:spChg>
        <pc:spChg chg="add mod">
          <ac:chgData name="王 子瑞" userId="78071d769dc22270" providerId="LiveId" clId="{BA3D86F8-422C-4E4B-8163-14E565DB4C43}" dt="2020-12-17T11:40:17.909" v="366" actId="1076"/>
          <ac:spMkLst>
            <pc:docMk/>
            <pc:sldMk cId="3197137514" sldId="256"/>
            <ac:spMk id="3" creationId="{2518F8DE-B19B-49D6-842C-DE97B10F677A}"/>
          </ac:spMkLst>
        </pc:spChg>
        <pc:spChg chg="del">
          <ac:chgData name="王 子瑞" userId="78071d769dc22270" providerId="LiveId" clId="{BA3D86F8-422C-4E4B-8163-14E565DB4C43}" dt="2020-12-17T11:06:20.419" v="2" actId="478"/>
          <ac:spMkLst>
            <pc:docMk/>
            <pc:sldMk cId="3197137514" sldId="256"/>
            <ac:spMk id="3" creationId="{91BC779D-7D2A-4F40-9C60-F4D0678FADF3}"/>
          </ac:spMkLst>
        </pc:spChg>
        <pc:spChg chg="add mod">
          <ac:chgData name="王 子瑞" userId="78071d769dc22270" providerId="LiveId" clId="{BA3D86F8-422C-4E4B-8163-14E565DB4C43}" dt="2020-12-17T11:40:17.909" v="366" actId="1076"/>
          <ac:spMkLst>
            <pc:docMk/>
            <pc:sldMk cId="3197137514" sldId="256"/>
            <ac:spMk id="4" creationId="{BB36EB5E-3C32-4100-9093-1C5DC81B6665}"/>
          </ac:spMkLst>
        </pc:spChg>
        <pc:spChg chg="add del mod">
          <ac:chgData name="王 子瑞" userId="78071d769dc22270" providerId="LiveId" clId="{BA3D86F8-422C-4E4B-8163-14E565DB4C43}" dt="2020-12-17T11:25:56.099" v="238" actId="478"/>
          <ac:spMkLst>
            <pc:docMk/>
            <pc:sldMk cId="3197137514" sldId="256"/>
            <ac:spMk id="5" creationId="{DC7670E1-20A7-46E6-880E-CBD2C823DB66}"/>
          </ac:spMkLst>
        </pc:spChg>
        <pc:spChg chg="add del mod">
          <ac:chgData name="王 子瑞" userId="78071d769dc22270" providerId="LiveId" clId="{BA3D86F8-422C-4E4B-8163-14E565DB4C43}" dt="2020-12-17T11:25:56.099" v="238" actId="478"/>
          <ac:spMkLst>
            <pc:docMk/>
            <pc:sldMk cId="3197137514" sldId="256"/>
            <ac:spMk id="6" creationId="{1E171D48-6263-4755-8754-83744A43B4FC}"/>
          </ac:spMkLst>
        </pc:spChg>
        <pc:spChg chg="add mod">
          <ac:chgData name="王 子瑞" userId="78071d769dc22270" providerId="LiveId" clId="{BA3D86F8-422C-4E4B-8163-14E565DB4C43}" dt="2020-12-17T11:40:17.909" v="366" actId="1076"/>
          <ac:spMkLst>
            <pc:docMk/>
            <pc:sldMk cId="3197137514" sldId="256"/>
            <ac:spMk id="7" creationId="{B139027F-AEBF-4E73-B11B-28CBD66A16F5}"/>
          </ac:spMkLst>
        </pc:spChg>
        <pc:spChg chg="add del mod">
          <ac:chgData name="王 子瑞" userId="78071d769dc22270" providerId="LiveId" clId="{BA3D86F8-422C-4E4B-8163-14E565DB4C43}" dt="2020-12-17T11:25:54.978" v="237" actId="478"/>
          <ac:spMkLst>
            <pc:docMk/>
            <pc:sldMk cId="3197137514" sldId="256"/>
            <ac:spMk id="8" creationId="{115A6EBE-C17F-4EF0-84A2-378E841467AD}"/>
          </ac:spMkLst>
        </pc:spChg>
        <pc:spChg chg="add del mod">
          <ac:chgData name="王 子瑞" userId="78071d769dc22270" providerId="LiveId" clId="{BA3D86F8-422C-4E4B-8163-14E565DB4C43}" dt="2020-12-17T11:25:54.978" v="237" actId="478"/>
          <ac:spMkLst>
            <pc:docMk/>
            <pc:sldMk cId="3197137514" sldId="256"/>
            <ac:spMk id="9" creationId="{9528246E-1CA3-4BBD-8D79-5864DCEE3DF4}"/>
          </ac:spMkLst>
        </pc:spChg>
        <pc:spChg chg="add del mod">
          <ac:chgData name="王 子瑞" userId="78071d769dc22270" providerId="LiveId" clId="{BA3D86F8-422C-4E4B-8163-14E565DB4C43}" dt="2020-12-17T11:25:54.978" v="237" actId="478"/>
          <ac:spMkLst>
            <pc:docMk/>
            <pc:sldMk cId="3197137514" sldId="256"/>
            <ac:spMk id="10" creationId="{8CA4E2B4-AF4C-4AB8-BFE8-6A5431A01ABF}"/>
          </ac:spMkLst>
        </pc:spChg>
        <pc:spChg chg="add del mod">
          <ac:chgData name="王 子瑞" userId="78071d769dc22270" providerId="LiveId" clId="{BA3D86F8-422C-4E4B-8163-14E565DB4C43}" dt="2020-12-17T11:25:54.978" v="237" actId="478"/>
          <ac:spMkLst>
            <pc:docMk/>
            <pc:sldMk cId="3197137514" sldId="256"/>
            <ac:spMk id="11" creationId="{C5E09F53-2946-4AA3-ACFF-FC7AEB8B43A8}"/>
          </ac:spMkLst>
        </pc:spChg>
        <pc:spChg chg="add del mod">
          <ac:chgData name="王 子瑞" userId="78071d769dc22270" providerId="LiveId" clId="{BA3D86F8-422C-4E4B-8163-14E565DB4C43}" dt="2020-12-17T11:25:54.978" v="237" actId="478"/>
          <ac:spMkLst>
            <pc:docMk/>
            <pc:sldMk cId="3197137514" sldId="256"/>
            <ac:spMk id="12" creationId="{A58CB3F2-D2BC-48B9-8384-48B2F675B84B}"/>
          </ac:spMkLst>
        </pc:spChg>
        <pc:spChg chg="add del mod">
          <ac:chgData name="王 子瑞" userId="78071d769dc22270" providerId="LiveId" clId="{BA3D86F8-422C-4E4B-8163-14E565DB4C43}" dt="2020-12-17T11:25:54.978" v="237" actId="478"/>
          <ac:spMkLst>
            <pc:docMk/>
            <pc:sldMk cId="3197137514" sldId="256"/>
            <ac:spMk id="13" creationId="{D1F8D424-E6E7-4F56-A2A8-69F78D5EDE14}"/>
          </ac:spMkLst>
        </pc:spChg>
        <pc:spChg chg="add del mod">
          <ac:chgData name="王 子瑞" userId="78071d769dc22270" providerId="LiveId" clId="{BA3D86F8-422C-4E4B-8163-14E565DB4C43}" dt="2020-12-17T11:09:37.046" v="40"/>
          <ac:spMkLst>
            <pc:docMk/>
            <pc:sldMk cId="3197137514" sldId="256"/>
            <ac:spMk id="14" creationId="{29506E28-DBD9-4A53-B613-999AFBBD8389}"/>
          </ac:spMkLst>
        </pc:spChg>
        <pc:spChg chg="add mod">
          <ac:chgData name="王 子瑞" userId="78071d769dc22270" providerId="LiveId" clId="{BA3D86F8-422C-4E4B-8163-14E565DB4C43}" dt="2020-12-17T11:40:17.909" v="366" actId="1076"/>
          <ac:spMkLst>
            <pc:docMk/>
            <pc:sldMk cId="3197137514" sldId="256"/>
            <ac:spMk id="15" creationId="{BF43635A-8AA2-4937-9EA9-F8E9BFE03582}"/>
          </ac:spMkLst>
        </pc:spChg>
        <pc:spChg chg="add mod ord">
          <ac:chgData name="王 子瑞" userId="78071d769dc22270" providerId="LiveId" clId="{BA3D86F8-422C-4E4B-8163-14E565DB4C43}" dt="2020-12-17T11:40:17.909" v="366" actId="1076"/>
          <ac:spMkLst>
            <pc:docMk/>
            <pc:sldMk cId="3197137514" sldId="256"/>
            <ac:spMk id="18" creationId="{A0AA4580-E860-483A-A36B-78A9A042E183}"/>
          </ac:spMkLst>
        </pc:spChg>
        <pc:spChg chg="add del mod">
          <ac:chgData name="王 子瑞" userId="78071d769dc22270" providerId="LiveId" clId="{BA3D86F8-422C-4E4B-8163-14E565DB4C43}" dt="2020-12-17T11:17:20.100" v="110"/>
          <ac:spMkLst>
            <pc:docMk/>
            <pc:sldMk cId="3197137514" sldId="256"/>
            <ac:spMk id="24" creationId="{BBF26779-FD9D-40E4-945C-7E0D80291EE5}"/>
          </ac:spMkLst>
        </pc:spChg>
        <pc:spChg chg="add del mod">
          <ac:chgData name="王 子瑞" userId="78071d769dc22270" providerId="LiveId" clId="{BA3D86F8-422C-4E4B-8163-14E565DB4C43}" dt="2020-12-17T11:28:44.224" v="271" actId="478"/>
          <ac:spMkLst>
            <pc:docMk/>
            <pc:sldMk cId="3197137514" sldId="256"/>
            <ac:spMk id="25" creationId="{5EB1331F-2B77-4649-A505-24A10C3EAE59}"/>
          </ac:spMkLst>
        </pc:spChg>
        <pc:spChg chg="add mod">
          <ac:chgData name="王 子瑞" userId="78071d769dc22270" providerId="LiveId" clId="{BA3D86F8-422C-4E4B-8163-14E565DB4C43}" dt="2020-12-17T11:40:17.909" v="366" actId="1076"/>
          <ac:spMkLst>
            <pc:docMk/>
            <pc:sldMk cId="3197137514" sldId="256"/>
            <ac:spMk id="26" creationId="{2DE0F995-02FC-49B1-BF8F-84E7C60E4187}"/>
          </ac:spMkLst>
        </pc:spChg>
        <pc:spChg chg="add del mod">
          <ac:chgData name="王 子瑞" userId="78071d769dc22270" providerId="LiveId" clId="{BA3D86F8-422C-4E4B-8163-14E565DB4C43}" dt="2020-12-17T11:23:10.653" v="205" actId="478"/>
          <ac:spMkLst>
            <pc:docMk/>
            <pc:sldMk cId="3197137514" sldId="256"/>
            <ac:spMk id="27" creationId="{9DBC89E0-B083-4F65-84DA-EC220C98E563}"/>
          </ac:spMkLst>
        </pc:spChg>
        <pc:spChg chg="add mod">
          <ac:chgData name="王 子瑞" userId="78071d769dc22270" providerId="LiveId" clId="{BA3D86F8-422C-4E4B-8163-14E565DB4C43}" dt="2020-12-17T11:40:17.909" v="366" actId="1076"/>
          <ac:spMkLst>
            <pc:docMk/>
            <pc:sldMk cId="3197137514" sldId="256"/>
            <ac:spMk id="51" creationId="{BF264110-EF89-4723-9705-16D0A22BF550}"/>
          </ac:spMkLst>
        </pc:spChg>
        <pc:spChg chg="add mod">
          <ac:chgData name="王 子瑞" userId="78071d769dc22270" providerId="LiveId" clId="{BA3D86F8-422C-4E4B-8163-14E565DB4C43}" dt="2020-12-17T11:40:17.909" v="366" actId="1076"/>
          <ac:spMkLst>
            <pc:docMk/>
            <pc:sldMk cId="3197137514" sldId="256"/>
            <ac:spMk id="52" creationId="{3A0BA79F-4970-49F5-98BB-F8F3ECA1722A}"/>
          </ac:spMkLst>
        </pc:spChg>
        <pc:spChg chg="add mod">
          <ac:chgData name="王 子瑞" userId="78071d769dc22270" providerId="LiveId" clId="{BA3D86F8-422C-4E4B-8163-14E565DB4C43}" dt="2020-12-17T11:40:17.909" v="366" actId="1076"/>
          <ac:spMkLst>
            <pc:docMk/>
            <pc:sldMk cId="3197137514" sldId="256"/>
            <ac:spMk id="54" creationId="{9359E4D2-BE76-4F1F-AA75-D642EF66DFDD}"/>
          </ac:spMkLst>
        </pc:spChg>
        <pc:spChg chg="add mod">
          <ac:chgData name="王 子瑞" userId="78071d769dc22270" providerId="LiveId" clId="{BA3D86F8-422C-4E4B-8163-14E565DB4C43}" dt="2020-12-17T11:40:17.909" v="366" actId="1076"/>
          <ac:spMkLst>
            <pc:docMk/>
            <pc:sldMk cId="3197137514" sldId="256"/>
            <ac:spMk id="55" creationId="{84D1DB46-6E6A-44E0-90F2-011BBC78140A}"/>
          </ac:spMkLst>
        </pc:spChg>
        <pc:spChg chg="add mod">
          <ac:chgData name="王 子瑞" userId="78071d769dc22270" providerId="LiveId" clId="{BA3D86F8-422C-4E4B-8163-14E565DB4C43}" dt="2020-12-17T11:40:17.909" v="366" actId="1076"/>
          <ac:spMkLst>
            <pc:docMk/>
            <pc:sldMk cId="3197137514" sldId="256"/>
            <ac:spMk id="56" creationId="{2F2977C2-EBE4-4654-AFEB-C15E725ECE09}"/>
          </ac:spMkLst>
        </pc:spChg>
        <pc:spChg chg="add mod">
          <ac:chgData name="王 子瑞" userId="78071d769dc22270" providerId="LiveId" clId="{BA3D86F8-422C-4E4B-8163-14E565DB4C43}" dt="2020-12-17T11:40:17.909" v="366" actId="1076"/>
          <ac:spMkLst>
            <pc:docMk/>
            <pc:sldMk cId="3197137514" sldId="256"/>
            <ac:spMk id="57" creationId="{585B9F0E-0C4A-49D3-8371-43E2F62A4E67}"/>
          </ac:spMkLst>
        </pc:spChg>
        <pc:spChg chg="add mod">
          <ac:chgData name="王 子瑞" userId="78071d769dc22270" providerId="LiveId" clId="{BA3D86F8-422C-4E4B-8163-14E565DB4C43}" dt="2020-12-17T11:40:17.909" v="366" actId="1076"/>
          <ac:spMkLst>
            <pc:docMk/>
            <pc:sldMk cId="3197137514" sldId="256"/>
            <ac:spMk id="60" creationId="{F63CFB75-B5BD-4537-AFD9-2766B89AC92B}"/>
          </ac:spMkLst>
        </pc:spChg>
        <pc:spChg chg="add mod">
          <ac:chgData name="王 子瑞" userId="78071d769dc22270" providerId="LiveId" clId="{BA3D86F8-422C-4E4B-8163-14E565DB4C43}" dt="2020-12-17T11:40:17.909" v="366" actId="1076"/>
          <ac:spMkLst>
            <pc:docMk/>
            <pc:sldMk cId="3197137514" sldId="256"/>
            <ac:spMk id="61" creationId="{E00C86A9-0E19-481C-B558-A02B99223828}"/>
          </ac:spMkLst>
        </pc:spChg>
        <pc:spChg chg="add mod">
          <ac:chgData name="王 子瑞" userId="78071d769dc22270" providerId="LiveId" clId="{BA3D86F8-422C-4E4B-8163-14E565DB4C43}" dt="2020-12-17T11:40:17.909" v="366" actId="1076"/>
          <ac:spMkLst>
            <pc:docMk/>
            <pc:sldMk cId="3197137514" sldId="256"/>
            <ac:spMk id="62" creationId="{CE634482-7238-4EC2-ADE4-EEB0FF17A2BA}"/>
          </ac:spMkLst>
        </pc:spChg>
        <pc:spChg chg="add mod">
          <ac:chgData name="王 子瑞" userId="78071d769dc22270" providerId="LiveId" clId="{BA3D86F8-422C-4E4B-8163-14E565DB4C43}" dt="2020-12-17T11:40:17.909" v="366" actId="1076"/>
          <ac:spMkLst>
            <pc:docMk/>
            <pc:sldMk cId="3197137514" sldId="256"/>
            <ac:spMk id="66" creationId="{B383F388-8FFD-4C7D-B92A-E0DD290353BE}"/>
          </ac:spMkLst>
        </pc:spChg>
        <pc:spChg chg="add mod">
          <ac:chgData name="王 子瑞" userId="78071d769dc22270" providerId="LiveId" clId="{BA3D86F8-422C-4E4B-8163-14E565DB4C43}" dt="2020-12-17T11:40:17.909" v="366" actId="1076"/>
          <ac:spMkLst>
            <pc:docMk/>
            <pc:sldMk cId="3197137514" sldId="256"/>
            <ac:spMk id="70" creationId="{353488D9-F6B4-4952-9C44-A11B752597B0}"/>
          </ac:spMkLst>
        </pc:spChg>
        <pc:spChg chg="add mod">
          <ac:chgData name="王 子瑞" userId="78071d769dc22270" providerId="LiveId" clId="{BA3D86F8-422C-4E4B-8163-14E565DB4C43}" dt="2020-12-17T11:40:17.909" v="366" actId="1076"/>
          <ac:spMkLst>
            <pc:docMk/>
            <pc:sldMk cId="3197137514" sldId="256"/>
            <ac:spMk id="71" creationId="{17B5B1E5-4664-44A0-903E-7977D9F2F778}"/>
          </ac:spMkLst>
        </pc:spChg>
        <pc:spChg chg="add mod">
          <ac:chgData name="王 子瑞" userId="78071d769dc22270" providerId="LiveId" clId="{BA3D86F8-422C-4E4B-8163-14E565DB4C43}" dt="2020-12-17T11:40:17.909" v="366" actId="1076"/>
          <ac:spMkLst>
            <pc:docMk/>
            <pc:sldMk cId="3197137514" sldId="256"/>
            <ac:spMk id="85" creationId="{2DF1CC96-E894-4631-BC2F-CD9A80908EEA}"/>
          </ac:spMkLst>
        </pc:spChg>
        <pc:spChg chg="add mod">
          <ac:chgData name="王 子瑞" userId="78071d769dc22270" providerId="LiveId" clId="{BA3D86F8-422C-4E4B-8163-14E565DB4C43}" dt="2020-12-17T11:40:17.909" v="366" actId="1076"/>
          <ac:spMkLst>
            <pc:docMk/>
            <pc:sldMk cId="3197137514" sldId="256"/>
            <ac:spMk id="86" creationId="{5A58A15E-3E7B-4B25-8EAF-9FB6F08718F8}"/>
          </ac:spMkLst>
        </pc:spChg>
        <pc:spChg chg="add mod">
          <ac:chgData name="王 子瑞" userId="78071d769dc22270" providerId="LiveId" clId="{BA3D86F8-422C-4E4B-8163-14E565DB4C43}" dt="2020-12-17T11:40:17.909" v="366" actId="1076"/>
          <ac:spMkLst>
            <pc:docMk/>
            <pc:sldMk cId="3197137514" sldId="256"/>
            <ac:spMk id="92" creationId="{29BEFF92-65FB-4202-BB55-D60D3E2B3B3F}"/>
          </ac:spMkLst>
        </pc:spChg>
        <pc:spChg chg="add mod">
          <ac:chgData name="王 子瑞" userId="78071d769dc22270" providerId="LiveId" clId="{BA3D86F8-422C-4E4B-8163-14E565DB4C43}" dt="2020-12-17T11:40:17.909" v="366" actId="1076"/>
          <ac:spMkLst>
            <pc:docMk/>
            <pc:sldMk cId="3197137514" sldId="256"/>
            <ac:spMk id="94" creationId="{BFA0A3FD-031A-454E-ABF4-D2DEFD70ED35}"/>
          </ac:spMkLst>
        </pc:spChg>
        <pc:spChg chg="add mod">
          <ac:chgData name="王 子瑞" userId="78071d769dc22270" providerId="LiveId" clId="{BA3D86F8-422C-4E4B-8163-14E565DB4C43}" dt="2020-12-17T11:40:42.300" v="388" actId="1076"/>
          <ac:spMkLst>
            <pc:docMk/>
            <pc:sldMk cId="3197137514" sldId="256"/>
            <ac:spMk id="96" creationId="{B65ADF1B-BFC3-444B-B0F9-F867C5221CD4}"/>
          </ac:spMkLst>
        </pc:spChg>
        <pc:spChg chg="add mod">
          <ac:chgData name="王 子瑞" userId="78071d769dc22270" providerId="LiveId" clId="{BA3D86F8-422C-4E4B-8163-14E565DB4C43}" dt="2020-12-17T11:43:03.079" v="420" actId="20577"/>
          <ac:spMkLst>
            <pc:docMk/>
            <pc:sldMk cId="3197137514" sldId="256"/>
            <ac:spMk id="97" creationId="{60C759A7-DFF9-4461-AE0D-83B06AA4A43F}"/>
          </ac:spMkLst>
        </pc:spChg>
        <pc:spChg chg="add mod">
          <ac:chgData name="王 子瑞" userId="78071d769dc22270" providerId="LiveId" clId="{BA3D86F8-422C-4E4B-8163-14E565DB4C43}" dt="2020-12-17T11:43:41.092" v="430" actId="20577"/>
          <ac:spMkLst>
            <pc:docMk/>
            <pc:sldMk cId="3197137514" sldId="256"/>
            <ac:spMk id="98" creationId="{AA94F02E-1B1F-4B0B-9878-A527B085490A}"/>
          </ac:spMkLst>
        </pc:spChg>
        <pc:spChg chg="add mod">
          <ac:chgData name="王 子瑞" userId="78071d769dc22270" providerId="LiveId" clId="{BA3D86F8-422C-4E4B-8163-14E565DB4C43}" dt="2020-12-17T11:41:12.376" v="402" actId="20577"/>
          <ac:spMkLst>
            <pc:docMk/>
            <pc:sldMk cId="3197137514" sldId="256"/>
            <ac:spMk id="99" creationId="{4DFD22E9-D7D3-4EC1-B601-0258F2E4F39F}"/>
          </ac:spMkLst>
        </pc:spChg>
        <pc:spChg chg="add mod">
          <ac:chgData name="王 子瑞" userId="78071d769dc22270" providerId="LiveId" clId="{BA3D86F8-422C-4E4B-8163-14E565DB4C43}" dt="2020-12-17T11:41:36.908" v="412" actId="20577"/>
          <ac:spMkLst>
            <pc:docMk/>
            <pc:sldMk cId="3197137514" sldId="256"/>
            <ac:spMk id="100" creationId="{F97E18CA-2733-49C6-9524-E7C0B58B35F6}"/>
          </ac:spMkLst>
        </pc:spChg>
        <pc:spChg chg="add mod">
          <ac:chgData name="王 子瑞" userId="78071d769dc22270" providerId="LiveId" clId="{BA3D86F8-422C-4E4B-8163-14E565DB4C43}" dt="2020-12-17T11:43:20.080" v="423" actId="1076"/>
          <ac:spMkLst>
            <pc:docMk/>
            <pc:sldMk cId="3197137514" sldId="256"/>
            <ac:spMk id="101" creationId="{4D3C5679-99D8-4A25-97E2-4194621B79D3}"/>
          </ac:spMkLst>
        </pc:spChg>
        <pc:spChg chg="add mod">
          <ac:chgData name="王 子瑞" userId="78071d769dc22270" providerId="LiveId" clId="{BA3D86F8-422C-4E4B-8163-14E565DB4C43}" dt="2020-12-17T11:43:54.776" v="436" actId="1076"/>
          <ac:spMkLst>
            <pc:docMk/>
            <pc:sldMk cId="3197137514" sldId="256"/>
            <ac:spMk id="102" creationId="{FC46603F-CBDA-48E8-B6EF-7AE9EDCE7108}"/>
          </ac:spMkLst>
        </pc:spChg>
        <pc:spChg chg="add mod">
          <ac:chgData name="王 子瑞" userId="78071d769dc22270" providerId="LiveId" clId="{BA3D86F8-422C-4E4B-8163-14E565DB4C43}" dt="2020-12-17T11:44:12.907" v="441" actId="20577"/>
          <ac:spMkLst>
            <pc:docMk/>
            <pc:sldMk cId="3197137514" sldId="256"/>
            <ac:spMk id="103" creationId="{8F61A15C-4637-4D68-AF28-D28E39593F8C}"/>
          </ac:spMkLst>
        </pc:spChg>
        <pc:spChg chg="add mod">
          <ac:chgData name="王 子瑞" userId="78071d769dc22270" providerId="LiveId" clId="{BA3D86F8-422C-4E4B-8163-14E565DB4C43}" dt="2020-12-17T11:44:54.807" v="448" actId="20577"/>
          <ac:spMkLst>
            <pc:docMk/>
            <pc:sldMk cId="3197137514" sldId="256"/>
            <ac:spMk id="104" creationId="{0C17CAFE-D7CF-40A5-9012-FBDEFEC59D8E}"/>
          </ac:spMkLst>
        </pc:spChg>
        <pc:spChg chg="add mod">
          <ac:chgData name="王 子瑞" userId="78071d769dc22270" providerId="LiveId" clId="{BA3D86F8-422C-4E4B-8163-14E565DB4C43}" dt="2020-12-17T11:45:11.364" v="455" actId="20577"/>
          <ac:spMkLst>
            <pc:docMk/>
            <pc:sldMk cId="3197137514" sldId="256"/>
            <ac:spMk id="105" creationId="{B0112C78-5753-400F-86EA-53B65D1940EC}"/>
          </ac:spMkLst>
        </pc:spChg>
        <pc:cxnChg chg="add mod">
          <ac:chgData name="王 子瑞" userId="78071d769dc22270" providerId="LiveId" clId="{BA3D86F8-422C-4E4B-8163-14E565DB4C43}" dt="2020-12-17T11:40:17.909" v="366" actId="1076"/>
          <ac:cxnSpMkLst>
            <pc:docMk/>
            <pc:sldMk cId="3197137514" sldId="256"/>
            <ac:cxnSpMk id="17" creationId="{1634B917-190F-46C1-AB8B-63F25DAB5FB0}"/>
          </ac:cxnSpMkLst>
        </pc:cxnChg>
        <pc:cxnChg chg="add mod">
          <ac:chgData name="王 子瑞" userId="78071d769dc22270" providerId="LiveId" clId="{BA3D86F8-422C-4E4B-8163-14E565DB4C43}" dt="2020-12-17T11:40:17.909" v="366" actId="1076"/>
          <ac:cxnSpMkLst>
            <pc:docMk/>
            <pc:sldMk cId="3197137514" sldId="256"/>
            <ac:cxnSpMk id="19" creationId="{FF4020BC-4FA5-4B29-A0CD-3E81B32FE323}"/>
          </ac:cxnSpMkLst>
        </pc:cxnChg>
        <pc:cxnChg chg="add mod ord">
          <ac:chgData name="王 子瑞" userId="78071d769dc22270" providerId="LiveId" clId="{BA3D86F8-422C-4E4B-8163-14E565DB4C43}" dt="2020-12-17T11:40:17.909" v="366" actId="1076"/>
          <ac:cxnSpMkLst>
            <pc:docMk/>
            <pc:sldMk cId="3197137514" sldId="256"/>
            <ac:cxnSpMk id="21" creationId="{5F0EAF8A-7CED-4A5A-8B17-7ED4130600D0}"/>
          </ac:cxnSpMkLst>
        </pc:cxnChg>
        <pc:cxnChg chg="add del mod">
          <ac:chgData name="王 子瑞" userId="78071d769dc22270" providerId="LiveId" clId="{BA3D86F8-422C-4E4B-8163-14E565DB4C43}" dt="2020-12-17T11:21:02.342" v="173" actId="478"/>
          <ac:cxnSpMkLst>
            <pc:docMk/>
            <pc:sldMk cId="3197137514" sldId="256"/>
            <ac:cxnSpMk id="23" creationId="{B3BDC9AE-46D7-4D1C-AE09-9384A3A90D70}"/>
          </ac:cxnSpMkLst>
        </pc:cxnChg>
        <pc:cxnChg chg="add mod">
          <ac:chgData name="王 子瑞" userId="78071d769dc22270" providerId="LiveId" clId="{BA3D86F8-422C-4E4B-8163-14E565DB4C43}" dt="2020-12-17T11:40:17.909" v="366" actId="1076"/>
          <ac:cxnSpMkLst>
            <pc:docMk/>
            <pc:sldMk cId="3197137514" sldId="256"/>
            <ac:cxnSpMk id="28" creationId="{8452789E-A4D3-4A32-976C-395F668443D5}"/>
          </ac:cxnSpMkLst>
        </pc:cxnChg>
        <pc:cxnChg chg="add mod">
          <ac:chgData name="王 子瑞" userId="78071d769dc22270" providerId="LiveId" clId="{BA3D86F8-422C-4E4B-8163-14E565DB4C43}" dt="2020-12-17T11:40:17.909" v="366" actId="1076"/>
          <ac:cxnSpMkLst>
            <pc:docMk/>
            <pc:sldMk cId="3197137514" sldId="256"/>
            <ac:cxnSpMk id="29" creationId="{BEDF3775-3BDA-4D6C-AAE3-80CAF23068A5}"/>
          </ac:cxnSpMkLst>
        </pc:cxnChg>
        <pc:cxnChg chg="add del mod">
          <ac:chgData name="王 子瑞" userId="78071d769dc22270" providerId="LiveId" clId="{BA3D86F8-422C-4E4B-8163-14E565DB4C43}" dt="2020-12-17T11:18:28.798" v="140" actId="478"/>
          <ac:cxnSpMkLst>
            <pc:docMk/>
            <pc:sldMk cId="3197137514" sldId="256"/>
            <ac:cxnSpMk id="30" creationId="{78AC8F84-03F8-4328-971A-0FC6BF0EC878}"/>
          </ac:cxnSpMkLst>
        </pc:cxnChg>
        <pc:cxnChg chg="add mod">
          <ac:chgData name="王 子瑞" userId="78071d769dc22270" providerId="LiveId" clId="{BA3D86F8-422C-4E4B-8163-14E565DB4C43}" dt="2020-12-17T11:40:17.909" v="366" actId="1076"/>
          <ac:cxnSpMkLst>
            <pc:docMk/>
            <pc:sldMk cId="3197137514" sldId="256"/>
            <ac:cxnSpMk id="42" creationId="{9B361892-6389-422B-A7F3-BC890F48168D}"/>
          </ac:cxnSpMkLst>
        </pc:cxnChg>
        <pc:cxnChg chg="add del mod">
          <ac:chgData name="王 子瑞" userId="78071d769dc22270" providerId="LiveId" clId="{BA3D86F8-422C-4E4B-8163-14E565DB4C43}" dt="2020-12-17T11:28:44.224" v="271" actId="478"/>
          <ac:cxnSpMkLst>
            <pc:docMk/>
            <pc:sldMk cId="3197137514" sldId="256"/>
            <ac:cxnSpMk id="43" creationId="{8F7BB15E-DB24-4213-B287-FFE8218BE4D2}"/>
          </ac:cxnSpMkLst>
        </pc:cxnChg>
        <pc:cxnChg chg="add del mod">
          <ac:chgData name="王 子瑞" userId="78071d769dc22270" providerId="LiveId" clId="{BA3D86F8-422C-4E4B-8163-14E565DB4C43}" dt="2020-12-17T11:28:44.224" v="271" actId="478"/>
          <ac:cxnSpMkLst>
            <pc:docMk/>
            <pc:sldMk cId="3197137514" sldId="256"/>
            <ac:cxnSpMk id="44" creationId="{20EEC735-B77F-4869-9AB9-8C2D8BC23E73}"/>
          </ac:cxnSpMkLst>
        </pc:cxnChg>
        <pc:cxnChg chg="add del mod">
          <ac:chgData name="王 子瑞" userId="78071d769dc22270" providerId="LiveId" clId="{BA3D86F8-422C-4E4B-8163-14E565DB4C43}" dt="2020-12-17T11:28:44.224" v="271" actId="478"/>
          <ac:cxnSpMkLst>
            <pc:docMk/>
            <pc:sldMk cId="3197137514" sldId="256"/>
            <ac:cxnSpMk id="45" creationId="{049A332E-7A26-4F4F-9A9C-AB3013840A12}"/>
          </ac:cxnSpMkLst>
        </pc:cxnChg>
        <pc:cxnChg chg="add del mod">
          <ac:chgData name="王 子瑞" userId="78071d769dc22270" providerId="LiveId" clId="{BA3D86F8-422C-4E4B-8163-14E565DB4C43}" dt="2020-12-17T11:28:44.224" v="271" actId="478"/>
          <ac:cxnSpMkLst>
            <pc:docMk/>
            <pc:sldMk cId="3197137514" sldId="256"/>
            <ac:cxnSpMk id="46" creationId="{BE71DDF5-9C69-4FC1-84B1-E9F626070798}"/>
          </ac:cxnSpMkLst>
        </pc:cxnChg>
        <pc:cxnChg chg="add del mod">
          <ac:chgData name="王 子瑞" userId="78071d769dc22270" providerId="LiveId" clId="{BA3D86F8-422C-4E4B-8163-14E565DB4C43}" dt="2020-12-17T11:28:44.224" v="271" actId="478"/>
          <ac:cxnSpMkLst>
            <pc:docMk/>
            <pc:sldMk cId="3197137514" sldId="256"/>
            <ac:cxnSpMk id="47" creationId="{5E1C2D9A-47BC-47E3-8ACB-D830E9BDB224}"/>
          </ac:cxnSpMkLst>
        </pc:cxnChg>
        <pc:cxnChg chg="add del mod">
          <ac:chgData name="王 子瑞" userId="78071d769dc22270" providerId="LiveId" clId="{BA3D86F8-422C-4E4B-8163-14E565DB4C43}" dt="2020-12-17T11:28:44.224" v="271" actId="478"/>
          <ac:cxnSpMkLst>
            <pc:docMk/>
            <pc:sldMk cId="3197137514" sldId="256"/>
            <ac:cxnSpMk id="48" creationId="{B5C3F305-96C6-437C-AC0E-3E25C7F8C439}"/>
          </ac:cxnSpMkLst>
        </pc:cxnChg>
        <pc:cxnChg chg="add del mod">
          <ac:chgData name="王 子瑞" userId="78071d769dc22270" providerId="LiveId" clId="{BA3D86F8-422C-4E4B-8163-14E565DB4C43}" dt="2020-12-17T11:28:44.224" v="271" actId="478"/>
          <ac:cxnSpMkLst>
            <pc:docMk/>
            <pc:sldMk cId="3197137514" sldId="256"/>
            <ac:cxnSpMk id="49" creationId="{56A0F889-CFAD-45A1-ACE1-980155BD304A}"/>
          </ac:cxnSpMkLst>
        </pc:cxnChg>
        <pc:cxnChg chg="add del mod">
          <ac:chgData name="王 子瑞" userId="78071d769dc22270" providerId="LiveId" clId="{BA3D86F8-422C-4E4B-8163-14E565DB4C43}" dt="2020-12-17T11:28:44.224" v="271" actId="478"/>
          <ac:cxnSpMkLst>
            <pc:docMk/>
            <pc:sldMk cId="3197137514" sldId="256"/>
            <ac:cxnSpMk id="50" creationId="{CBAC9FB5-A172-40E9-8554-31C66A2C4523}"/>
          </ac:cxnSpMkLst>
        </pc:cxnChg>
        <pc:cxnChg chg="add mod">
          <ac:chgData name="王 子瑞" userId="78071d769dc22270" providerId="LiveId" clId="{BA3D86F8-422C-4E4B-8163-14E565DB4C43}" dt="2020-12-17T11:40:17.909" v="366" actId="1076"/>
          <ac:cxnSpMkLst>
            <pc:docMk/>
            <pc:sldMk cId="3197137514" sldId="256"/>
            <ac:cxnSpMk id="53" creationId="{A8734BB6-313D-43F9-B7E8-49DBF9E5FF2E}"/>
          </ac:cxnSpMkLst>
        </pc:cxnChg>
        <pc:cxnChg chg="add mod">
          <ac:chgData name="王 子瑞" userId="78071d769dc22270" providerId="LiveId" clId="{BA3D86F8-422C-4E4B-8163-14E565DB4C43}" dt="2020-12-17T11:40:17.909" v="366" actId="1076"/>
          <ac:cxnSpMkLst>
            <pc:docMk/>
            <pc:sldMk cId="3197137514" sldId="256"/>
            <ac:cxnSpMk id="58" creationId="{18DEE752-6FC1-40A3-8189-441A93FA8987}"/>
          </ac:cxnSpMkLst>
        </pc:cxnChg>
        <pc:cxnChg chg="add mod">
          <ac:chgData name="王 子瑞" userId="78071d769dc22270" providerId="LiveId" clId="{BA3D86F8-422C-4E4B-8163-14E565DB4C43}" dt="2020-12-17T11:40:17.909" v="366" actId="1076"/>
          <ac:cxnSpMkLst>
            <pc:docMk/>
            <pc:sldMk cId="3197137514" sldId="256"/>
            <ac:cxnSpMk id="59" creationId="{8CDA8080-000E-4EB0-9B14-9FC36440DB06}"/>
          </ac:cxnSpMkLst>
        </pc:cxnChg>
        <pc:cxnChg chg="add mod">
          <ac:chgData name="王 子瑞" userId="78071d769dc22270" providerId="LiveId" clId="{BA3D86F8-422C-4E4B-8163-14E565DB4C43}" dt="2020-12-17T11:40:17.909" v="366" actId="1076"/>
          <ac:cxnSpMkLst>
            <pc:docMk/>
            <pc:sldMk cId="3197137514" sldId="256"/>
            <ac:cxnSpMk id="64" creationId="{16CC7B18-7A39-4A03-B644-2EACDA5F5F1F}"/>
          </ac:cxnSpMkLst>
        </pc:cxnChg>
        <pc:cxnChg chg="add mod">
          <ac:chgData name="王 子瑞" userId="78071d769dc22270" providerId="LiveId" clId="{BA3D86F8-422C-4E4B-8163-14E565DB4C43}" dt="2020-12-17T11:40:17.909" v="366" actId="1076"/>
          <ac:cxnSpMkLst>
            <pc:docMk/>
            <pc:sldMk cId="3197137514" sldId="256"/>
            <ac:cxnSpMk id="68" creationId="{CAF7183F-E76E-4C6D-B99E-22674680E712}"/>
          </ac:cxnSpMkLst>
        </pc:cxnChg>
        <pc:cxnChg chg="add mod">
          <ac:chgData name="王 子瑞" userId="78071d769dc22270" providerId="LiveId" clId="{BA3D86F8-422C-4E4B-8163-14E565DB4C43}" dt="2020-12-17T11:40:17.909" v="366" actId="1076"/>
          <ac:cxnSpMkLst>
            <pc:docMk/>
            <pc:sldMk cId="3197137514" sldId="256"/>
            <ac:cxnSpMk id="69" creationId="{649F6B76-B695-40C4-A3FC-80B3FEF13788}"/>
          </ac:cxnSpMkLst>
        </pc:cxnChg>
        <pc:cxnChg chg="add mod">
          <ac:chgData name="王 子瑞" userId="78071d769dc22270" providerId="LiveId" clId="{BA3D86F8-422C-4E4B-8163-14E565DB4C43}" dt="2020-12-17T11:40:17.909" v="366" actId="1076"/>
          <ac:cxnSpMkLst>
            <pc:docMk/>
            <pc:sldMk cId="3197137514" sldId="256"/>
            <ac:cxnSpMk id="73" creationId="{E6B6B042-2A38-4B53-A383-3A7D1A0739FA}"/>
          </ac:cxnSpMkLst>
        </pc:cxnChg>
        <pc:cxnChg chg="add mod">
          <ac:chgData name="王 子瑞" userId="78071d769dc22270" providerId="LiveId" clId="{BA3D86F8-422C-4E4B-8163-14E565DB4C43}" dt="2020-12-17T11:40:17.909" v="366" actId="1076"/>
          <ac:cxnSpMkLst>
            <pc:docMk/>
            <pc:sldMk cId="3197137514" sldId="256"/>
            <ac:cxnSpMk id="75" creationId="{E41A8476-5102-4FC5-ABBC-56FCB972C2FB}"/>
          </ac:cxnSpMkLst>
        </pc:cxnChg>
        <pc:cxnChg chg="add mod">
          <ac:chgData name="王 子瑞" userId="78071d769dc22270" providerId="LiveId" clId="{BA3D86F8-422C-4E4B-8163-14E565DB4C43}" dt="2020-12-17T11:40:17.909" v="366" actId="1076"/>
          <ac:cxnSpMkLst>
            <pc:docMk/>
            <pc:sldMk cId="3197137514" sldId="256"/>
            <ac:cxnSpMk id="82" creationId="{5E884631-34D0-4286-B42C-CA87EFC525FB}"/>
          </ac:cxnSpMkLst>
        </pc:cxnChg>
        <pc:cxnChg chg="add mod">
          <ac:chgData name="王 子瑞" userId="78071d769dc22270" providerId="LiveId" clId="{BA3D86F8-422C-4E4B-8163-14E565DB4C43}" dt="2020-12-17T11:40:17.909" v="366" actId="1076"/>
          <ac:cxnSpMkLst>
            <pc:docMk/>
            <pc:sldMk cId="3197137514" sldId="256"/>
            <ac:cxnSpMk id="87" creationId="{82AFDCEE-F012-4984-8995-9A32EB932031}"/>
          </ac:cxnSpMkLst>
        </pc:cxnChg>
        <pc:cxnChg chg="add mod">
          <ac:chgData name="王 子瑞" userId="78071d769dc22270" providerId="LiveId" clId="{BA3D86F8-422C-4E4B-8163-14E565DB4C43}" dt="2020-12-17T11:40:17.909" v="366" actId="1076"/>
          <ac:cxnSpMkLst>
            <pc:docMk/>
            <pc:sldMk cId="3197137514" sldId="256"/>
            <ac:cxnSpMk id="88" creationId="{6F08C84F-6BCB-4C62-B551-842A075C4BBA}"/>
          </ac:cxnSpMkLst>
        </pc:cxnChg>
        <pc:cxnChg chg="add mod">
          <ac:chgData name="王 子瑞" userId="78071d769dc22270" providerId="LiveId" clId="{BA3D86F8-422C-4E4B-8163-14E565DB4C43}" dt="2020-12-17T11:40:17.909" v="366" actId="1076"/>
          <ac:cxnSpMkLst>
            <pc:docMk/>
            <pc:sldMk cId="3197137514" sldId="256"/>
            <ac:cxnSpMk id="89" creationId="{505A47F5-45DC-40AA-9389-C735D3EF8A57}"/>
          </ac:cxnSpMkLst>
        </pc:cxnChg>
        <pc:cxnChg chg="add mod">
          <ac:chgData name="王 子瑞" userId="78071d769dc22270" providerId="LiveId" clId="{BA3D86F8-422C-4E4B-8163-14E565DB4C43}" dt="2020-12-17T11:40:17.909" v="366" actId="1076"/>
          <ac:cxnSpMkLst>
            <pc:docMk/>
            <pc:sldMk cId="3197137514" sldId="256"/>
            <ac:cxnSpMk id="93" creationId="{55A33090-7967-467F-839A-9B7434FD6211}"/>
          </ac:cxnSpMkLst>
        </pc:cxnChg>
        <pc:cxnChg chg="add mod">
          <ac:chgData name="王 子瑞" userId="78071d769dc22270" providerId="LiveId" clId="{BA3D86F8-422C-4E4B-8163-14E565DB4C43}" dt="2020-12-17T11:40:17.909" v="366" actId="1076"/>
          <ac:cxnSpMkLst>
            <pc:docMk/>
            <pc:sldMk cId="3197137514" sldId="256"/>
            <ac:cxnSpMk id="95" creationId="{52CA7017-7B69-45FC-9188-9BB3852D6CE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F365-15BB-4D50-9976-AD141A524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C4C7F-8850-483E-A38C-25270293E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DF76A-3662-4426-AF44-AC14D9AC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7A61-9EF1-47F3-9FE4-B4C3DBEF6604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F80DC-EF10-4E81-88AE-BA1D4B39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AF684-D322-4ABD-80E4-296D5985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17D1-D192-4989-8941-272C3623A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80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D365-B82F-4880-AB64-FC8031BA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4EB65-6CC3-4058-95E2-96FD90335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47008-AD10-4E6C-AE07-7DA4B927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7A61-9EF1-47F3-9FE4-B4C3DBEF6604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2C036-128A-43D8-B78B-3671D8BC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89379-AA4E-4806-865D-4D78AEA8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17D1-D192-4989-8941-272C3623A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11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AA7094-665C-4DA8-A51E-8FE9934F7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D6298-F573-48F1-9946-3C33E63A9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86BA7-F94E-4E36-B6CC-FE539CA03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7A61-9EF1-47F3-9FE4-B4C3DBEF6604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F6431-5BD5-456C-8EE3-6B2E9BF6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38A8C-DB89-4A16-BAAA-36A522AB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17D1-D192-4989-8941-272C3623A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20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6379-B038-4E95-A4F2-CEE3C101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A949E-F64F-4599-B50E-1C7A5AE5A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6C6EF-1FD6-4952-BEE5-D4A779A7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7A61-9EF1-47F3-9FE4-B4C3DBEF6604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6A66C-0F87-47F1-816D-E2969B55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C90F3-C385-4D67-A832-D667722E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17D1-D192-4989-8941-272C3623A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62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6FC7F-A9DC-42A2-9603-3899637A8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3279A-650E-4EA6-8634-B1174BE1E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BDDB4-0F87-4FBF-9090-9AEABE33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7A61-9EF1-47F3-9FE4-B4C3DBEF6604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F7911-DFF0-4F5F-9681-643DC8F74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74F69-23DE-4B69-B150-0421396B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17D1-D192-4989-8941-272C3623A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34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F756-7BF7-4CAD-AA84-6ED23E0F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9CCA8-7943-48A9-9452-F9DF895FD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43B7E-0CEC-4065-BA63-4761FF2E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E198A-E7CD-4555-8CDF-AC434B16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7A61-9EF1-47F3-9FE4-B4C3DBEF6604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DF19B-285D-4650-BDA4-50EFEF4F2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70AA6-A02D-425E-BFFC-61BCBDD7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17D1-D192-4989-8941-272C3623A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87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F662-175A-4F6C-907F-CA79CF7C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0E8E4-8E9D-4A9E-B37A-CA6258641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DDE9F-1620-4980-A819-A260D56D4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07234-5451-4BE6-9529-9E04A29B9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BED14-CE77-41CF-8B4C-51A47CDC6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A8ED2-D342-4736-A804-E484E4043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7A61-9EF1-47F3-9FE4-B4C3DBEF6604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7C685-F492-4621-B793-8424F459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224CB7-7AF3-48CF-9900-03579A04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17D1-D192-4989-8941-272C3623A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70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08AD-9A09-4E79-AE39-A257DCBA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66B9E-B401-442E-B284-00CC6998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7A61-9EF1-47F3-9FE4-B4C3DBEF6604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7FB19-7073-43D7-A2FC-36B688E1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1410B-5CDD-4AA2-9CFA-6EECC8C5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17D1-D192-4989-8941-272C3623A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69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AA8D1-7FD6-4C19-866D-5A0BE9755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7A61-9EF1-47F3-9FE4-B4C3DBEF6604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64276-F2E8-4A36-AB35-E19C349FA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2F49A-7F6C-41B5-A48C-BF4336E1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17D1-D192-4989-8941-272C3623A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28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A865-F459-4B2A-9B27-45EA655A3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037C-30A7-4D8C-BE5E-5B66319D4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24D8F-AF40-41AB-9CE7-F8673F4A2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D6EF9-D683-4647-9A0B-C9660C85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7A61-9EF1-47F3-9FE4-B4C3DBEF6604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B2E1B-C1A7-44BF-9050-786EC9E6F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57DF0-16C4-4D6C-99E1-ED4BFBDF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17D1-D192-4989-8941-272C3623A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97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EB27-8D91-4E0D-B145-94EC00F4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ECBA5A-86ED-4B74-9A14-2420DE885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DA1D5-FFE7-47BE-B0E6-BC0CC5A43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C2429-6670-4EB3-9583-90226946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7A61-9EF1-47F3-9FE4-B4C3DBEF6604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2AF06-D583-4151-9F2F-AC535AFB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CD87D-FAAD-4276-BBE5-1ED84533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17D1-D192-4989-8941-272C3623A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2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7CDB10-5632-4C81-8AF0-342E5D77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0608C-6B46-4944-932B-0B094C647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6D604-5882-4D32-A554-602A605D3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57A61-9EF1-47F3-9FE4-B4C3DBEF6604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98924-1C27-45D1-9D1D-F4B6A5472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400D4-34D3-46E3-81EB-490B90FAF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A17D1-D192-4989-8941-272C3623A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80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F0EAF8A-7CED-4A5A-8B17-7ED4130600D0}"/>
              </a:ext>
            </a:extLst>
          </p:cNvPr>
          <p:cNvCxnSpPr>
            <a:cxnSpLocks/>
            <a:stCxn id="15" idx="2"/>
            <a:endCxn id="3" idx="0"/>
          </p:cNvCxnSpPr>
          <p:nvPr/>
        </p:nvCxnSpPr>
        <p:spPr>
          <a:xfrm flipH="1">
            <a:off x="2576431" y="1155726"/>
            <a:ext cx="3856" cy="42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54045B9-F9EB-4711-A52A-BADC75FD707D}"/>
              </a:ext>
            </a:extLst>
          </p:cNvPr>
          <p:cNvSpPr/>
          <p:nvPr/>
        </p:nvSpPr>
        <p:spPr>
          <a:xfrm>
            <a:off x="1734113" y="307314"/>
            <a:ext cx="1692347" cy="2828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3x3 Conv, 16</a:t>
            </a:r>
            <a:endParaRPr lang="zh-CN" alt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518F8DE-B19B-49D6-842C-DE97B10F677A}"/>
              </a:ext>
            </a:extLst>
          </p:cNvPr>
          <p:cNvSpPr/>
          <p:nvPr/>
        </p:nvSpPr>
        <p:spPr>
          <a:xfrm>
            <a:off x="1730261" y="1579767"/>
            <a:ext cx="1692339" cy="3077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3x3 Conv, 32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B36EB5E-3C32-4100-9093-1C5DC81B6665}"/>
              </a:ext>
            </a:extLst>
          </p:cNvPr>
          <p:cNvSpPr/>
          <p:nvPr/>
        </p:nvSpPr>
        <p:spPr>
          <a:xfrm>
            <a:off x="1734127" y="2155053"/>
            <a:ext cx="1692320" cy="3214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3x3 Conv, 32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139027F-AEBF-4E73-B11B-28CBD66A16F5}"/>
              </a:ext>
            </a:extLst>
          </p:cNvPr>
          <p:cNvSpPr/>
          <p:nvPr/>
        </p:nvSpPr>
        <p:spPr>
          <a:xfrm>
            <a:off x="1722225" y="2877193"/>
            <a:ext cx="1692320" cy="3199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3x3 Conv, 64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F43635A-8AA2-4937-9EA9-F8E9BFE03582}"/>
              </a:ext>
            </a:extLst>
          </p:cNvPr>
          <p:cNvSpPr/>
          <p:nvPr/>
        </p:nvSpPr>
        <p:spPr>
          <a:xfrm>
            <a:off x="1734113" y="861924"/>
            <a:ext cx="1692347" cy="2938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3x3 Conv, 16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634B917-190F-46C1-AB8B-63F25DAB5FB0}"/>
              </a:ext>
            </a:extLst>
          </p:cNvPr>
          <p:cNvCxnSpPr>
            <a:cxnSpLocks/>
            <a:stCxn id="2" idx="2"/>
            <a:endCxn id="15" idx="0"/>
          </p:cNvCxnSpPr>
          <p:nvPr/>
        </p:nvCxnSpPr>
        <p:spPr>
          <a:xfrm>
            <a:off x="2580287" y="590118"/>
            <a:ext cx="0" cy="271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F4020BC-4FA5-4B29-A0CD-3E81B32FE323}"/>
              </a:ext>
            </a:extLst>
          </p:cNvPr>
          <p:cNvCxnSpPr/>
          <p:nvPr/>
        </p:nvCxnSpPr>
        <p:spPr>
          <a:xfrm>
            <a:off x="2576430" y="1887544"/>
            <a:ext cx="0" cy="282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0AA4580-E860-483A-A36B-78A9A042E183}"/>
              </a:ext>
            </a:extLst>
          </p:cNvPr>
          <p:cNvSpPr txBox="1"/>
          <p:nvPr/>
        </p:nvSpPr>
        <p:spPr>
          <a:xfrm>
            <a:off x="2024769" y="1210180"/>
            <a:ext cx="63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pool/2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DE0F995-02FC-49B1-BF8F-84E7C60E4187}"/>
              </a:ext>
            </a:extLst>
          </p:cNvPr>
          <p:cNvSpPr/>
          <p:nvPr/>
        </p:nvSpPr>
        <p:spPr>
          <a:xfrm>
            <a:off x="1730285" y="3492568"/>
            <a:ext cx="1692315" cy="3229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3x3 Conv, 64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452789E-A4D3-4A32-976C-395F668443D5}"/>
              </a:ext>
            </a:extLst>
          </p:cNvPr>
          <p:cNvCxnSpPr/>
          <p:nvPr/>
        </p:nvCxnSpPr>
        <p:spPr>
          <a:xfrm>
            <a:off x="2576430" y="3217840"/>
            <a:ext cx="0" cy="282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EDF3775-3BDA-4D6C-AAE3-80CAF23068A5}"/>
              </a:ext>
            </a:extLst>
          </p:cNvPr>
          <p:cNvCxnSpPr/>
          <p:nvPr/>
        </p:nvCxnSpPr>
        <p:spPr>
          <a:xfrm>
            <a:off x="2568385" y="3815482"/>
            <a:ext cx="0" cy="282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B361892-6389-422B-A7F3-BC890F48168D}"/>
              </a:ext>
            </a:extLst>
          </p:cNvPr>
          <p:cNvCxnSpPr>
            <a:cxnSpLocks/>
          </p:cNvCxnSpPr>
          <p:nvPr/>
        </p:nvCxnSpPr>
        <p:spPr>
          <a:xfrm flipH="1">
            <a:off x="2576430" y="2476475"/>
            <a:ext cx="3856" cy="42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BF264110-EF89-4723-9705-16D0A22BF550}"/>
              </a:ext>
            </a:extLst>
          </p:cNvPr>
          <p:cNvSpPr txBox="1"/>
          <p:nvPr/>
        </p:nvSpPr>
        <p:spPr>
          <a:xfrm>
            <a:off x="2009437" y="2534606"/>
            <a:ext cx="63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pool/2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A0BA79F-4970-49F5-98BB-F8F3ECA1722A}"/>
              </a:ext>
            </a:extLst>
          </p:cNvPr>
          <p:cNvSpPr/>
          <p:nvPr/>
        </p:nvSpPr>
        <p:spPr>
          <a:xfrm>
            <a:off x="1730285" y="4110886"/>
            <a:ext cx="1692315" cy="3229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3x3 Conv, 64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8734BB6-313D-43F9-B7E8-49DBF9E5FF2E}"/>
              </a:ext>
            </a:extLst>
          </p:cNvPr>
          <p:cNvCxnSpPr>
            <a:cxnSpLocks/>
          </p:cNvCxnSpPr>
          <p:nvPr/>
        </p:nvCxnSpPr>
        <p:spPr>
          <a:xfrm flipH="1">
            <a:off x="2576430" y="4437490"/>
            <a:ext cx="3856" cy="42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9359E4D2-BE76-4F1F-AA75-D642EF66DFDD}"/>
              </a:ext>
            </a:extLst>
          </p:cNvPr>
          <p:cNvSpPr txBox="1"/>
          <p:nvPr/>
        </p:nvSpPr>
        <p:spPr>
          <a:xfrm>
            <a:off x="2009437" y="4495621"/>
            <a:ext cx="63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pool/2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84D1DB46-6E6A-44E0-90F2-011BBC78140A}"/>
              </a:ext>
            </a:extLst>
          </p:cNvPr>
          <p:cNvSpPr/>
          <p:nvPr/>
        </p:nvSpPr>
        <p:spPr>
          <a:xfrm>
            <a:off x="1703125" y="4857520"/>
            <a:ext cx="1692315" cy="3229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3x3 Conv, 128</a:t>
            </a:r>
            <a:endParaRPr lang="zh-CN" altLang="en-US" dirty="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2F2977C2-EBE4-4654-AFEB-C15E725ECE09}"/>
              </a:ext>
            </a:extLst>
          </p:cNvPr>
          <p:cNvSpPr/>
          <p:nvPr/>
        </p:nvSpPr>
        <p:spPr>
          <a:xfrm>
            <a:off x="1703124" y="5452339"/>
            <a:ext cx="1692315" cy="3229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3x3 Conv, 128</a:t>
            </a:r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585B9F0E-0C4A-49D3-8371-43E2F62A4E67}"/>
              </a:ext>
            </a:extLst>
          </p:cNvPr>
          <p:cNvSpPr/>
          <p:nvPr/>
        </p:nvSpPr>
        <p:spPr>
          <a:xfrm>
            <a:off x="1703123" y="6047158"/>
            <a:ext cx="1692315" cy="3229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3x3 Conv, 128</a:t>
            </a:r>
            <a:endParaRPr lang="zh-CN" altLang="en-US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8DEE752-6FC1-40A3-8189-441A93FA8987}"/>
              </a:ext>
            </a:extLst>
          </p:cNvPr>
          <p:cNvCxnSpPr/>
          <p:nvPr/>
        </p:nvCxnSpPr>
        <p:spPr>
          <a:xfrm>
            <a:off x="2576430" y="5180434"/>
            <a:ext cx="0" cy="282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CDA8080-000E-4EB0-9B14-9FC36440DB06}"/>
              </a:ext>
            </a:extLst>
          </p:cNvPr>
          <p:cNvCxnSpPr/>
          <p:nvPr/>
        </p:nvCxnSpPr>
        <p:spPr>
          <a:xfrm>
            <a:off x="2568385" y="5793714"/>
            <a:ext cx="0" cy="282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F63CFB75-B5BD-4537-AFD9-2766B89AC92B}"/>
              </a:ext>
            </a:extLst>
          </p:cNvPr>
          <p:cNvSpPr/>
          <p:nvPr/>
        </p:nvSpPr>
        <p:spPr>
          <a:xfrm>
            <a:off x="3979020" y="6051347"/>
            <a:ext cx="1692315" cy="3229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3x3 Conv, 256</a:t>
            </a:r>
            <a:endParaRPr lang="zh-CN" altLang="en-US" dirty="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00C86A9-0E19-481C-B558-A02B99223828}"/>
              </a:ext>
            </a:extLst>
          </p:cNvPr>
          <p:cNvSpPr/>
          <p:nvPr/>
        </p:nvSpPr>
        <p:spPr>
          <a:xfrm>
            <a:off x="8014476" y="6047158"/>
            <a:ext cx="1692315" cy="3229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3x3 Conv, 256</a:t>
            </a:r>
            <a:endParaRPr lang="zh-CN" altLang="en-US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CE634482-7238-4EC2-ADE4-EEB0FF17A2BA}"/>
              </a:ext>
            </a:extLst>
          </p:cNvPr>
          <p:cNvSpPr/>
          <p:nvPr/>
        </p:nvSpPr>
        <p:spPr>
          <a:xfrm>
            <a:off x="5996748" y="6047158"/>
            <a:ext cx="1692315" cy="3229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3x3 Conv, 256</a:t>
            </a:r>
            <a:endParaRPr lang="zh-CN" altLang="en-US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6CC7B18-7A39-4A03-B644-2EACDA5F5F1F}"/>
              </a:ext>
            </a:extLst>
          </p:cNvPr>
          <p:cNvCxnSpPr>
            <a:stCxn id="57" idx="3"/>
            <a:endCxn id="60" idx="1"/>
          </p:cNvCxnSpPr>
          <p:nvPr/>
        </p:nvCxnSpPr>
        <p:spPr>
          <a:xfrm>
            <a:off x="3395438" y="6208615"/>
            <a:ext cx="583582" cy="4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B383F388-8FFD-4C7D-B92A-E0DD290353BE}"/>
              </a:ext>
            </a:extLst>
          </p:cNvPr>
          <p:cNvSpPr txBox="1"/>
          <p:nvPr/>
        </p:nvSpPr>
        <p:spPr>
          <a:xfrm>
            <a:off x="3339421" y="6181949"/>
            <a:ext cx="63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pool/2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AF7183F-E76E-4C6D-B99E-22674680E712}"/>
              </a:ext>
            </a:extLst>
          </p:cNvPr>
          <p:cNvCxnSpPr>
            <a:stCxn id="60" idx="3"/>
            <a:endCxn id="62" idx="1"/>
          </p:cNvCxnSpPr>
          <p:nvPr/>
        </p:nvCxnSpPr>
        <p:spPr>
          <a:xfrm flipV="1">
            <a:off x="5671335" y="6208615"/>
            <a:ext cx="325413" cy="4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649F6B76-B695-40C4-A3FC-80B3FEF13788}"/>
              </a:ext>
            </a:extLst>
          </p:cNvPr>
          <p:cNvCxnSpPr/>
          <p:nvPr/>
        </p:nvCxnSpPr>
        <p:spPr>
          <a:xfrm flipV="1">
            <a:off x="7689063" y="6208615"/>
            <a:ext cx="325413" cy="4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353488D9-F6B4-4952-9C44-A11B752597B0}"/>
              </a:ext>
            </a:extLst>
          </p:cNvPr>
          <p:cNvSpPr/>
          <p:nvPr/>
        </p:nvSpPr>
        <p:spPr>
          <a:xfrm>
            <a:off x="8014472" y="4657160"/>
            <a:ext cx="1692315" cy="32291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Addition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17B5B1E5-4664-44A0-903E-7977D9F2F778}"/>
              </a:ext>
            </a:extLst>
          </p:cNvPr>
          <p:cNvSpPr/>
          <p:nvPr/>
        </p:nvSpPr>
        <p:spPr>
          <a:xfrm>
            <a:off x="8014473" y="5352159"/>
            <a:ext cx="1692315" cy="32291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2x </a:t>
            </a:r>
            <a:r>
              <a:rPr lang="en-US" altLang="zh-CN" dirty="0" err="1"/>
              <a:t>upsample</a:t>
            </a:r>
            <a:endParaRPr lang="zh-CN" altLang="en-US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6B6B042-2A38-4B53-A383-3A7D1A0739FA}"/>
              </a:ext>
            </a:extLst>
          </p:cNvPr>
          <p:cNvCxnSpPr>
            <a:stCxn id="61" idx="0"/>
            <a:endCxn id="71" idx="2"/>
          </p:cNvCxnSpPr>
          <p:nvPr/>
        </p:nvCxnSpPr>
        <p:spPr>
          <a:xfrm flipH="1" flipV="1">
            <a:off x="8860631" y="5675073"/>
            <a:ext cx="3" cy="372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E41A8476-5102-4FC5-ABBC-56FCB972C2FB}"/>
              </a:ext>
            </a:extLst>
          </p:cNvPr>
          <p:cNvCxnSpPr>
            <a:stCxn id="66" idx="0"/>
            <a:endCxn id="70" idx="1"/>
          </p:cNvCxnSpPr>
          <p:nvPr/>
        </p:nvCxnSpPr>
        <p:spPr>
          <a:xfrm rot="5400000" flipH="1" flipV="1">
            <a:off x="5155180" y="3322658"/>
            <a:ext cx="1363332" cy="435525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5E884631-34D0-4286-B42C-CA87EFC525FB}"/>
              </a:ext>
            </a:extLst>
          </p:cNvPr>
          <p:cNvCxnSpPr/>
          <p:nvPr/>
        </p:nvCxnSpPr>
        <p:spPr>
          <a:xfrm flipH="1" flipV="1">
            <a:off x="8860628" y="4992367"/>
            <a:ext cx="3" cy="372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2DF1CC96-E894-4631-BC2F-CD9A80908EEA}"/>
              </a:ext>
            </a:extLst>
          </p:cNvPr>
          <p:cNvSpPr/>
          <p:nvPr/>
        </p:nvSpPr>
        <p:spPr>
          <a:xfrm>
            <a:off x="8014472" y="3267162"/>
            <a:ext cx="1692315" cy="3229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Addition</a:t>
            </a:r>
            <a:endParaRPr lang="zh-CN" altLang="en-US" dirty="0"/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5A58A15E-3E7B-4B25-8EAF-9FB6F08718F8}"/>
              </a:ext>
            </a:extLst>
          </p:cNvPr>
          <p:cNvSpPr/>
          <p:nvPr/>
        </p:nvSpPr>
        <p:spPr>
          <a:xfrm>
            <a:off x="8014473" y="3962161"/>
            <a:ext cx="1692315" cy="32291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2x </a:t>
            </a:r>
            <a:r>
              <a:rPr lang="en-US" altLang="zh-CN" dirty="0" err="1"/>
              <a:t>upsample</a:t>
            </a:r>
            <a:endParaRPr lang="zh-CN" altLang="en-US" dirty="0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82AFDCEE-F012-4984-8995-9A32EB932031}"/>
              </a:ext>
            </a:extLst>
          </p:cNvPr>
          <p:cNvCxnSpPr/>
          <p:nvPr/>
        </p:nvCxnSpPr>
        <p:spPr>
          <a:xfrm flipH="1" flipV="1">
            <a:off x="8860628" y="3602369"/>
            <a:ext cx="3" cy="372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6F08C84F-6BCB-4C62-B551-842A075C4BBA}"/>
              </a:ext>
            </a:extLst>
          </p:cNvPr>
          <p:cNvCxnSpPr/>
          <p:nvPr/>
        </p:nvCxnSpPr>
        <p:spPr>
          <a:xfrm flipH="1" flipV="1">
            <a:off x="8856786" y="4299447"/>
            <a:ext cx="3" cy="372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505A47F5-45DC-40AA-9389-C735D3EF8A57}"/>
              </a:ext>
            </a:extLst>
          </p:cNvPr>
          <p:cNvCxnSpPr>
            <a:cxnSpLocks/>
            <a:stCxn id="54" idx="3"/>
            <a:endCxn id="85" idx="1"/>
          </p:cNvCxnSpPr>
          <p:nvPr/>
        </p:nvCxnSpPr>
        <p:spPr>
          <a:xfrm flipV="1">
            <a:off x="2649036" y="3428619"/>
            <a:ext cx="5365436" cy="12208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29BEFF92-65FB-4202-BB55-D60D3E2B3B3F}"/>
              </a:ext>
            </a:extLst>
          </p:cNvPr>
          <p:cNvSpPr/>
          <p:nvPr/>
        </p:nvSpPr>
        <p:spPr>
          <a:xfrm>
            <a:off x="8010628" y="2570821"/>
            <a:ext cx="1692315" cy="3229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8x </a:t>
            </a:r>
            <a:r>
              <a:rPr lang="en-US" altLang="zh-CN" dirty="0" err="1"/>
              <a:t>upsample</a:t>
            </a:r>
            <a:endParaRPr lang="zh-CN" altLang="en-US" dirty="0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55A33090-7967-467F-839A-9B7434FD6211}"/>
              </a:ext>
            </a:extLst>
          </p:cNvPr>
          <p:cNvCxnSpPr/>
          <p:nvPr/>
        </p:nvCxnSpPr>
        <p:spPr>
          <a:xfrm flipH="1" flipV="1">
            <a:off x="8856785" y="2891252"/>
            <a:ext cx="3" cy="372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BFA0A3FD-031A-454E-ABF4-D2DEFD70ED35}"/>
              </a:ext>
            </a:extLst>
          </p:cNvPr>
          <p:cNvSpPr/>
          <p:nvPr/>
        </p:nvSpPr>
        <p:spPr>
          <a:xfrm>
            <a:off x="8010627" y="1883211"/>
            <a:ext cx="1692315" cy="3229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Output</a:t>
            </a:r>
            <a:endParaRPr lang="zh-CN" altLang="en-US" dirty="0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52CA7017-7B69-45FC-9188-9BB3852D6CEE}"/>
              </a:ext>
            </a:extLst>
          </p:cNvPr>
          <p:cNvCxnSpPr/>
          <p:nvPr/>
        </p:nvCxnSpPr>
        <p:spPr>
          <a:xfrm flipH="1" flipV="1">
            <a:off x="8856784" y="2203642"/>
            <a:ext cx="3" cy="372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B65ADF1B-BFC3-444B-B0F9-F867C5221CD4}"/>
              </a:ext>
            </a:extLst>
          </p:cNvPr>
          <p:cNvSpPr txBox="1"/>
          <p:nvPr/>
        </p:nvSpPr>
        <p:spPr>
          <a:xfrm>
            <a:off x="497344" y="541355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size 96x96</a:t>
            </a:r>
            <a:endParaRPr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60C759A7-DFF9-4461-AE0D-83B06AA4A43F}"/>
              </a:ext>
            </a:extLst>
          </p:cNvPr>
          <p:cNvSpPr txBox="1"/>
          <p:nvPr/>
        </p:nvSpPr>
        <p:spPr>
          <a:xfrm>
            <a:off x="497341" y="5419488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size 12x12</a:t>
            </a:r>
            <a:endParaRPr lang="zh-CN" altLang="en-US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A94F02E-1B1F-4B0B-9878-A527B085490A}"/>
              </a:ext>
            </a:extLst>
          </p:cNvPr>
          <p:cNvSpPr txBox="1"/>
          <p:nvPr/>
        </p:nvSpPr>
        <p:spPr>
          <a:xfrm>
            <a:off x="6240016" y="6370072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size 6x6</a:t>
            </a:r>
            <a:endParaRPr lang="zh-CN" altLang="en-US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DFD22E9-D7D3-4EC1-B601-0258F2E4F39F}"/>
              </a:ext>
            </a:extLst>
          </p:cNvPr>
          <p:cNvSpPr txBox="1"/>
          <p:nvPr/>
        </p:nvSpPr>
        <p:spPr>
          <a:xfrm>
            <a:off x="497344" y="1854583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size 48x48</a:t>
            </a:r>
            <a:endParaRPr lang="zh-CN" altLang="en-US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F97E18CA-2733-49C6-9524-E7C0B58B35F6}"/>
              </a:ext>
            </a:extLst>
          </p:cNvPr>
          <p:cNvSpPr txBox="1"/>
          <p:nvPr/>
        </p:nvSpPr>
        <p:spPr>
          <a:xfrm>
            <a:off x="500297" y="3468795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size 24x24</a:t>
            </a:r>
            <a:endParaRPr lang="zh-CN" altLang="en-US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D3C5679-99D8-4A25-97E2-4194621B79D3}"/>
              </a:ext>
            </a:extLst>
          </p:cNvPr>
          <p:cNvSpPr txBox="1"/>
          <p:nvPr/>
        </p:nvSpPr>
        <p:spPr>
          <a:xfrm>
            <a:off x="8856784" y="5707226"/>
            <a:ext cx="63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pool/2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FC46603F-CBDA-48E8-B6EF-7AE9EDCE7108}"/>
              </a:ext>
            </a:extLst>
          </p:cNvPr>
          <p:cNvSpPr txBox="1"/>
          <p:nvPr/>
        </p:nvSpPr>
        <p:spPr>
          <a:xfrm>
            <a:off x="9710638" y="5676448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size 3x3</a:t>
            </a:r>
            <a:endParaRPr lang="zh-CN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8F61A15C-4637-4D68-AF28-D28E39593F8C}"/>
              </a:ext>
            </a:extLst>
          </p:cNvPr>
          <p:cNvSpPr txBox="1"/>
          <p:nvPr/>
        </p:nvSpPr>
        <p:spPr>
          <a:xfrm>
            <a:off x="9732177" y="4982827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size 6x6</a:t>
            </a:r>
            <a:endParaRPr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0C17CAFE-D7CF-40A5-9012-FBDEFEC59D8E}"/>
              </a:ext>
            </a:extLst>
          </p:cNvPr>
          <p:cNvSpPr txBox="1"/>
          <p:nvPr/>
        </p:nvSpPr>
        <p:spPr>
          <a:xfrm>
            <a:off x="9701367" y="3630816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size 12x12</a:t>
            </a:r>
            <a:endParaRPr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0112C78-5753-400F-86EA-53B65D1940EC}"/>
              </a:ext>
            </a:extLst>
          </p:cNvPr>
          <p:cNvSpPr txBox="1"/>
          <p:nvPr/>
        </p:nvSpPr>
        <p:spPr>
          <a:xfrm>
            <a:off x="9732177" y="2205018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 96x96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7137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94</Words>
  <Application>Microsoft Office PowerPoint</Application>
  <PresentationFormat>宽屏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 子瑞</dc:creator>
  <cp:lastModifiedBy>王 子瑞</cp:lastModifiedBy>
  <cp:revision>1</cp:revision>
  <dcterms:created xsi:type="dcterms:W3CDTF">2020-12-17T11:06:04Z</dcterms:created>
  <dcterms:modified xsi:type="dcterms:W3CDTF">2020-12-17T11:45:11Z</dcterms:modified>
</cp:coreProperties>
</file>