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8" r:id="rId4"/>
    <p:sldId id="259" r:id="rId5"/>
    <p:sldId id="27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6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455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0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3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A4EA3B-2021-4BF0-82B8-B781864D6BC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7BC6CE-47BD-4AA9-8513-07ED3FB4A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65E8-9CDF-4D3F-B25D-15B6FA9BA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BLOCKING &amp; HISTORY DELETION MESSAGING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99C6-99ED-4A28-BB4D-EFAC329D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51118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CHOW ZI XUAN 1505328</a:t>
            </a:r>
          </a:p>
        </p:txBody>
      </p:sp>
    </p:spTree>
    <p:extLst>
      <p:ext uri="{BB962C8B-B14F-4D97-AF65-F5344CB8AC3E}">
        <p14:creationId xmlns:p14="http://schemas.microsoft.com/office/powerpoint/2010/main" val="229277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222" y="2699015"/>
            <a:ext cx="4701556" cy="145996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Test on different phone</a:t>
            </a:r>
          </a:p>
        </p:txBody>
      </p:sp>
    </p:spTree>
    <p:extLst>
      <p:ext uri="{BB962C8B-B14F-4D97-AF65-F5344CB8AC3E}">
        <p14:creationId xmlns:p14="http://schemas.microsoft.com/office/powerpoint/2010/main" val="406825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AD14A-01C8-4C88-A611-3DC0A8ECA124}"/>
              </a:ext>
            </a:extLst>
          </p:cNvPr>
          <p:cNvSpPr/>
          <p:nvPr/>
        </p:nvSpPr>
        <p:spPr>
          <a:xfrm>
            <a:off x="3688672" y="2767280"/>
            <a:ext cx="503644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&gt; 3 seconds</a:t>
            </a:r>
          </a:p>
        </p:txBody>
      </p:sp>
    </p:spTree>
    <p:extLst>
      <p:ext uri="{BB962C8B-B14F-4D97-AF65-F5344CB8AC3E}">
        <p14:creationId xmlns:p14="http://schemas.microsoft.com/office/powerpoint/2010/main" val="131969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222" y="3064007"/>
            <a:ext cx="4701556" cy="72998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0323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898" y="3064007"/>
            <a:ext cx="4701556" cy="729985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6600" dirty="0" err="1"/>
              <a:t>Crashlytic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0049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Result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898" y="3064007"/>
            <a:ext cx="4701556" cy="729985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644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222" y="1910121"/>
            <a:ext cx="4701556" cy="3728679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800" dirty="0"/>
              <a:t>Auto blocking and history deletion</a:t>
            </a:r>
          </a:p>
          <a:p>
            <a:pPr marL="36900" indent="0" algn="ctr">
              <a:buNone/>
            </a:pPr>
            <a:endParaRPr lang="en-US" sz="4800" dirty="0"/>
          </a:p>
          <a:p>
            <a:pPr marL="36900" indent="0" algn="ctr">
              <a:buNone/>
            </a:pPr>
            <a:r>
              <a:rPr lang="en-US" sz="4800" b="1" dirty="0"/>
              <a:t>Made Easy!</a:t>
            </a:r>
          </a:p>
        </p:txBody>
      </p:sp>
    </p:spTree>
    <p:extLst>
      <p:ext uri="{BB962C8B-B14F-4D97-AF65-F5344CB8AC3E}">
        <p14:creationId xmlns:p14="http://schemas.microsoft.com/office/powerpoint/2010/main" val="248027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18978"/>
            <a:ext cx="10353762" cy="3728679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800" dirty="0"/>
              <a:t>- Block-chain technology for messaging</a:t>
            </a:r>
          </a:p>
          <a:p>
            <a:pPr marL="36900" indent="0" algn="ctr">
              <a:buNone/>
            </a:pPr>
            <a:endParaRPr lang="en-US" sz="4800" dirty="0"/>
          </a:p>
          <a:p>
            <a:pPr marL="36900" indent="0" algn="ctr">
              <a:buNone/>
            </a:pPr>
            <a:r>
              <a:rPr lang="en-US" sz="4800" dirty="0"/>
              <a:t>- Track user habit and perform auto blocking and history deletion</a:t>
            </a:r>
          </a:p>
          <a:p>
            <a:pPr marL="36900" indent="0" algn="ctr">
              <a:buNone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3312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B426-9287-4E8B-9F0F-7021E52B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39796"/>
            <a:ext cx="10353762" cy="35343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8000" dirty="0"/>
              <a:t>Outlines</a:t>
            </a:r>
            <a:br>
              <a:rPr lang="en-US" sz="6000" dirty="0"/>
            </a:br>
            <a:r>
              <a:rPr lang="en-US" sz="3600" dirty="0"/>
              <a:t>Problem Statement</a:t>
            </a:r>
            <a:br>
              <a:rPr lang="en-US" sz="3600" dirty="0"/>
            </a:br>
            <a:r>
              <a:rPr lang="en-US" sz="3600" dirty="0"/>
              <a:t>Project Objective</a:t>
            </a:r>
            <a:br>
              <a:rPr lang="en-US" sz="3600" dirty="0"/>
            </a:br>
            <a:r>
              <a:rPr lang="en-US" sz="3600" dirty="0"/>
              <a:t>App Testing</a:t>
            </a:r>
            <a:br>
              <a:rPr lang="en-US" sz="3600" dirty="0"/>
            </a:br>
            <a:r>
              <a:rPr lang="en-US" sz="3600" dirty="0"/>
              <a:t>Limitation</a:t>
            </a:r>
            <a:br>
              <a:rPr lang="en-US" sz="3600" dirty="0"/>
            </a:br>
            <a:r>
              <a:rPr lang="en-US" sz="3600" dirty="0"/>
              <a:t>System Result &amp; Functionality</a:t>
            </a:r>
            <a:br>
              <a:rPr lang="en-US" sz="3600" dirty="0"/>
            </a:br>
            <a:r>
              <a:rPr lang="en-US" sz="3600" dirty="0"/>
              <a:t>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368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137" y="2132317"/>
            <a:ext cx="8675077" cy="25933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up Internal Memory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Waste of time to clear messages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Difficult to search for important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Auto blocking function is not highly customizable</a:t>
            </a:r>
          </a:p>
        </p:txBody>
      </p:sp>
    </p:spTree>
    <p:extLst>
      <p:ext uri="{BB962C8B-B14F-4D97-AF65-F5344CB8AC3E}">
        <p14:creationId xmlns:p14="http://schemas.microsoft.com/office/powerpoint/2010/main" val="15339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758" y="2132317"/>
            <a:ext cx="7737836" cy="25933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Free up phone internal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Save user’s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Ease user to find important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Stop disruption with auto-blocking function</a:t>
            </a:r>
          </a:p>
        </p:txBody>
      </p:sp>
    </p:spTree>
    <p:extLst>
      <p:ext uri="{BB962C8B-B14F-4D97-AF65-F5344CB8AC3E}">
        <p14:creationId xmlns:p14="http://schemas.microsoft.com/office/powerpoint/2010/main" val="412776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137" y="2132317"/>
            <a:ext cx="8675077" cy="25933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No Video and Voice massages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Search for friends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903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3589-0AD7-484D-B38A-FEC07EE5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App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8ED5-411A-492E-BD56-7041EC31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/>
              <a:t>Content Testing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/>
              <a:t>Interface Testing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/>
              <a:t>Component Testing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/>
              <a:t>Configuration Testing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/>
              <a:t>Performance Testing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/>
              <a:t>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51250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222" y="2699015"/>
            <a:ext cx="4701556" cy="14599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Application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Inconsistent of title</a:t>
            </a:r>
          </a:p>
        </p:txBody>
      </p:sp>
    </p:spTree>
    <p:extLst>
      <p:ext uri="{BB962C8B-B14F-4D97-AF65-F5344CB8AC3E}">
        <p14:creationId xmlns:p14="http://schemas.microsoft.com/office/powerpoint/2010/main" val="285713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222" y="2699015"/>
            <a:ext cx="4701556" cy="145996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Text Visibility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Size of Icon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Blank Chat Fragment</a:t>
            </a:r>
          </a:p>
        </p:txBody>
      </p:sp>
    </p:spTree>
    <p:extLst>
      <p:ext uri="{BB962C8B-B14F-4D97-AF65-F5344CB8AC3E}">
        <p14:creationId xmlns:p14="http://schemas.microsoft.com/office/powerpoint/2010/main" val="348945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694-7210-4A86-A26D-80CD44C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7184-4FBE-4692-803F-C58C5AA2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222" y="2699015"/>
            <a:ext cx="4701556" cy="145996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Auto message deletion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Auto Blocking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Main Activity</a:t>
            </a:r>
          </a:p>
        </p:txBody>
      </p:sp>
    </p:spTree>
    <p:extLst>
      <p:ext uri="{BB962C8B-B14F-4D97-AF65-F5344CB8AC3E}">
        <p14:creationId xmlns:p14="http://schemas.microsoft.com/office/powerpoint/2010/main" val="3098843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85</TotalTime>
  <Words>157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Calisto MT</vt:lpstr>
      <vt:lpstr>Arial</vt:lpstr>
      <vt:lpstr>Trebuchet MS</vt:lpstr>
      <vt:lpstr>Wingdings 2</vt:lpstr>
      <vt:lpstr>Slate</vt:lpstr>
      <vt:lpstr>AUTO BLOCKING &amp; HISTORY DELETION MESSAGING APP</vt:lpstr>
      <vt:lpstr>Outlines Problem Statement Project Objective App Testing Limitation System Result &amp; Functionality Conclusion &amp; Recommendation</vt:lpstr>
      <vt:lpstr>PROBLEM STATEMENTS</vt:lpstr>
      <vt:lpstr>OBJECTIVES</vt:lpstr>
      <vt:lpstr>LIMITATIONS</vt:lpstr>
      <vt:lpstr>App Testing</vt:lpstr>
      <vt:lpstr>Content Testing</vt:lpstr>
      <vt:lpstr>Interface Testing</vt:lpstr>
      <vt:lpstr>Component Testing</vt:lpstr>
      <vt:lpstr>Configuration Testing</vt:lpstr>
      <vt:lpstr>Performance Testing</vt:lpstr>
      <vt:lpstr>Security Testing</vt:lpstr>
      <vt:lpstr>Bug reporting</vt:lpstr>
      <vt:lpstr>System Result and Functionality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Zisean</dc:creator>
  <cp:lastModifiedBy>Zisean</cp:lastModifiedBy>
  <cp:revision>12</cp:revision>
  <dcterms:created xsi:type="dcterms:W3CDTF">2018-04-12T04:27:52Z</dcterms:created>
  <dcterms:modified xsi:type="dcterms:W3CDTF">2018-04-12T10:49:04Z</dcterms:modified>
</cp:coreProperties>
</file>