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0225" cy="1512411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3538800"/>
            <a:ext cx="962064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8120520"/>
            <a:ext cx="962064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353880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080" y="353880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812052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080" y="812052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3538800"/>
            <a:ext cx="309744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6840" y="3538800"/>
            <a:ext cx="309744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39800" y="3538800"/>
            <a:ext cx="309744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8120520"/>
            <a:ext cx="309744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6840" y="8120520"/>
            <a:ext cx="309744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39800" y="8120520"/>
            <a:ext cx="309744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3538800"/>
            <a:ext cx="9620640" cy="87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3538800"/>
            <a:ext cx="9620640" cy="87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3538800"/>
            <a:ext cx="4694760" cy="87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080" y="3538800"/>
            <a:ext cx="4694760" cy="87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603360"/>
            <a:ext cx="9620640" cy="117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353880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080" y="3538800"/>
            <a:ext cx="4694760" cy="87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812052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3538800"/>
            <a:ext cx="4694760" cy="87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080" y="353880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080" y="812052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353880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080" y="3538800"/>
            <a:ext cx="469476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8120520"/>
            <a:ext cx="9620640" cy="418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603360"/>
            <a:ext cx="9620640" cy="25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3538800"/>
            <a:ext cx="9620640" cy="87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9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752480" y="523440"/>
            <a:ext cx="9109080" cy="9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Roboto"/>
                <a:ea typeface="Arial"/>
              </a:rPr>
              <a:t>UNIVERSITI TUNKU ABDUL RAHMAN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Arial"/>
              </a:rPr>
              <a:t>Lee Kong Chian Faculty of Engineering &amp; Science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0" y="1748880"/>
            <a:ext cx="1068624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Roboto"/>
                <a:ea typeface="Arial"/>
              </a:rPr>
              <a:t>AUTO BLOCKING AND HISTORY DELETION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Roboto"/>
                <a:ea typeface="Arial"/>
              </a:rPr>
              <a:t>MESSAGING APP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0" y="3081600"/>
            <a:ext cx="10686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bee3d3"/>
                </a:solidFill>
                <a:latin typeface="Roboto"/>
                <a:ea typeface="Arial"/>
              </a:rPr>
              <a:t>CHOW ZI XUAN  ·  MR SOR KEAN VEE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807440" y="6616800"/>
            <a:ext cx="1639080" cy="32367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722880" y="595440"/>
            <a:ext cx="1860120" cy="93384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634320" y="4013640"/>
            <a:ext cx="356292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"/>
                <a:ea typeface="DejaVu Sans"/>
              </a:rPr>
              <a:t>Abstract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A messaging app that provide auto removing of your previous messages and auto blocking of phone incoming message notifications.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The </a:t>
            </a: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purpose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 of the app is to reduce phone storage usage and decrease the frequency of message deletion manually by the user.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4530240" y="3962160"/>
            <a:ext cx="6297120" cy="18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Prevent excessive storage usage.</a:t>
            </a:r>
            <a:endParaRPr b="0" lang="en-US" sz="1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Stop disruption by blocking notification.</a:t>
            </a:r>
            <a:endParaRPr b="0" lang="en-US" sz="1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Save user’s time spent in deleting messages.</a:t>
            </a:r>
            <a:endParaRPr b="0" lang="en-US" sz="1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Ease user to search for important messages.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634320" y="7188120"/>
            <a:ext cx="3562920" cy="19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"/>
                <a:ea typeface="DejaVu Sans"/>
              </a:rPr>
              <a:t>Methodology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DejaVu Sans"/>
              </a:rPr>
              <a:t>Lean Methodology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Creating more value for customer with fewer resources and improve product with Build-Measure-Learn cycle.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684000" y="9340560"/>
            <a:ext cx="2255040" cy="2240280"/>
          </a:xfrm>
          <a:prstGeom prst="rect">
            <a:avLst/>
          </a:prstGeom>
          <a:ln>
            <a:noFill/>
          </a:ln>
        </p:spPr>
      </p:pic>
      <p:sp>
        <p:nvSpPr>
          <p:cNvPr id="47" name="CustomShape 7"/>
          <p:cNvSpPr/>
          <p:nvPr/>
        </p:nvSpPr>
        <p:spPr>
          <a:xfrm>
            <a:off x="617760" y="12031200"/>
            <a:ext cx="35629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"/>
                <a:ea typeface="DejaVu Sans"/>
              </a:rPr>
              <a:t>Development Tools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1622880" y="13457160"/>
            <a:ext cx="1679400" cy="8020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5"/>
          <a:stretch/>
        </p:blipFill>
        <p:spPr>
          <a:xfrm>
            <a:off x="2491920" y="12577320"/>
            <a:ext cx="802080" cy="802080"/>
          </a:xfrm>
          <a:prstGeom prst="rect">
            <a:avLst/>
          </a:prstGeom>
          <a:ln>
            <a:noFill/>
          </a:ln>
        </p:spPr>
      </p:pic>
      <p:sp>
        <p:nvSpPr>
          <p:cNvPr id="50" name="CustomShape 8"/>
          <p:cNvSpPr/>
          <p:nvPr/>
        </p:nvSpPr>
        <p:spPr>
          <a:xfrm>
            <a:off x="4622040" y="5796720"/>
            <a:ext cx="343584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"/>
                <a:ea typeface="DejaVu Sans"/>
              </a:rPr>
              <a:t>Results and Discussion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6"/>
          <a:stretch/>
        </p:blipFill>
        <p:spPr>
          <a:xfrm>
            <a:off x="726840" y="13457160"/>
            <a:ext cx="802080" cy="8020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7"/>
          <a:stretch/>
        </p:blipFill>
        <p:spPr>
          <a:xfrm>
            <a:off x="720000" y="12577320"/>
            <a:ext cx="1680480" cy="8024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8"/>
          <a:stretch/>
        </p:blipFill>
        <p:spPr>
          <a:xfrm>
            <a:off x="6599520" y="6616800"/>
            <a:ext cx="1639080" cy="32367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9"/>
          <a:stretch/>
        </p:blipFill>
        <p:spPr>
          <a:xfrm>
            <a:off x="8358840" y="6616800"/>
            <a:ext cx="1639080" cy="32367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10"/>
          <a:stretch/>
        </p:blipFill>
        <p:spPr>
          <a:xfrm>
            <a:off x="4807440" y="10825560"/>
            <a:ext cx="1639080" cy="32367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11"/>
          <a:stretch/>
        </p:blipFill>
        <p:spPr>
          <a:xfrm>
            <a:off x="6607440" y="10825560"/>
            <a:ext cx="1639080" cy="32367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12"/>
          <a:stretch/>
        </p:blipFill>
        <p:spPr>
          <a:xfrm>
            <a:off x="8378280" y="10827000"/>
            <a:ext cx="1639080" cy="32367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13"/>
          <a:stretch/>
        </p:blipFill>
        <p:spPr>
          <a:xfrm>
            <a:off x="5026320" y="7165440"/>
            <a:ext cx="1205640" cy="21384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14"/>
          <a:stretch/>
        </p:blipFill>
        <p:spPr>
          <a:xfrm>
            <a:off x="6819120" y="7165440"/>
            <a:ext cx="1205640" cy="21384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15"/>
          <a:stretch/>
        </p:blipFill>
        <p:spPr>
          <a:xfrm>
            <a:off x="5026320" y="11378880"/>
            <a:ext cx="1205640" cy="21384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16"/>
          <a:stretch/>
        </p:blipFill>
        <p:spPr>
          <a:xfrm>
            <a:off x="6824160" y="11377080"/>
            <a:ext cx="1205640" cy="21384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17"/>
          <a:stretch/>
        </p:blipFill>
        <p:spPr>
          <a:xfrm>
            <a:off x="8571960" y="7173000"/>
            <a:ext cx="1206000" cy="21387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18"/>
          <a:stretch/>
        </p:blipFill>
        <p:spPr>
          <a:xfrm>
            <a:off x="8593560" y="11381040"/>
            <a:ext cx="1206720" cy="2139480"/>
          </a:xfrm>
          <a:prstGeom prst="rect">
            <a:avLst/>
          </a:prstGeom>
          <a:ln>
            <a:noFill/>
          </a:ln>
        </p:spPr>
      </p:pic>
      <p:sp>
        <p:nvSpPr>
          <p:cNvPr id="64" name="CustomShape 9"/>
          <p:cNvSpPr/>
          <p:nvPr/>
        </p:nvSpPr>
        <p:spPr>
          <a:xfrm>
            <a:off x="5081760" y="9700560"/>
            <a:ext cx="10962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Settings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6874560" y="9681480"/>
            <a:ext cx="1096200" cy="8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Auto Message Deletion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8542800" y="9681480"/>
            <a:ext cx="1279440" cy="8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Auto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Notification Blocking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>
            <a:off x="5081760" y="13868280"/>
            <a:ext cx="10962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Chats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" name="CustomShape 13"/>
          <p:cNvSpPr/>
          <p:nvPr/>
        </p:nvSpPr>
        <p:spPr>
          <a:xfrm>
            <a:off x="6726240" y="13868280"/>
            <a:ext cx="14274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Conversation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8499600" y="13868280"/>
            <a:ext cx="14274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DejaVu Sans"/>
              </a:rPr>
              <a:t>Profile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LibreOffice/6.0.2.1.0$Linux_X86_64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2018-03-22T10:05:23Z</dcterms:created>
  <dc:creator/>
  <dc:description/>
  <dc:language>en-US</dc:language>
  <cp:lastModifiedBy/>
  <dcterms:modified xsi:type="dcterms:W3CDTF">2018-03-26T09:39:00Z</dcterms:modified>
  <cp:revision>33</cp:revision>
  <dc:subject/>
  <dc:title/>
</cp:coreProperties>
</file>