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8" r:id="rId3"/>
    <p:sldId id="309" r:id="rId4"/>
    <p:sldId id="310" r:id="rId5"/>
    <p:sldId id="311" r:id="rId6"/>
    <p:sldId id="313" r:id="rId7"/>
    <p:sldId id="314" r:id="rId8"/>
    <p:sldId id="316" r:id="rId9"/>
    <p:sldId id="317" r:id="rId10"/>
    <p:sldId id="318" r:id="rId11"/>
    <p:sldId id="324" r:id="rId12"/>
    <p:sldId id="325" r:id="rId13"/>
    <p:sldId id="326" r:id="rId14"/>
    <p:sldId id="327" r:id="rId15"/>
    <p:sldId id="315" r:id="rId16"/>
    <p:sldId id="319" r:id="rId17"/>
    <p:sldId id="320" r:id="rId18"/>
    <p:sldId id="321" r:id="rId19"/>
    <p:sldId id="322" r:id="rId20"/>
    <p:sldId id="323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04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96" y="7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2/28/2018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9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3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5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0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23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6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3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20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6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0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9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78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23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10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0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58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53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2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39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2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Next, enter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 prompt to add a new partition.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Press [Enter] to accept the default partition number.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Press [Enter] again to accept the default first sector.</a:t>
            </a:r>
            <a:endParaRPr lang="en-US" alt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09" y="1957588"/>
            <a:ext cx="6127382" cy="70189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60" y="3662917"/>
            <a:ext cx="6241080" cy="9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fdisk</a:t>
            </a:r>
            <a:r>
              <a:rPr lang="en-US" altLang="en-US" dirty="0" smtClean="0"/>
              <a:t> will prompt to enter the last sector.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we press [Enter] to accept the default last sector, the entire free space will used for the new partition.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we wish to create a new partition with desired size, enter the size in the prompt.</a:t>
            </a: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0" y="1661374"/>
            <a:ext cx="10447980" cy="113978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3" y="5241701"/>
            <a:ext cx="10440314" cy="13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Enter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 prompt to write the changes and exit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Run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 -l to view the new partition.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19" y="3142446"/>
            <a:ext cx="7427762" cy="25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After we have created all necessary partitions, we need to format the partitions, using the </a:t>
            </a:r>
            <a:r>
              <a:rPr lang="en-US" altLang="en-US" i="1" dirty="0" err="1" smtClean="0"/>
              <a:t>mkfs</a:t>
            </a:r>
            <a:r>
              <a:rPr lang="en-US" altLang="en-US" dirty="0" smtClean="0"/>
              <a:t> command.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to format the partition with ext4 filesystem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mkfs.ext4 /dev/sdd1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18" y="3403748"/>
            <a:ext cx="8800564" cy="30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order to use the new partition, we need to mount it.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First, we need decide the mount point. For example, /</a:t>
            </a:r>
            <a:r>
              <a:rPr lang="en-US" altLang="en-US" dirty="0" err="1" smtClean="0"/>
              <a:t>mnt</a:t>
            </a:r>
            <a:r>
              <a:rPr lang="en-US" altLang="en-US" dirty="0" smtClean="0"/>
              <a:t>/data (the data folder in /</a:t>
            </a:r>
            <a:r>
              <a:rPr lang="en-US" altLang="en-US" dirty="0" err="1" smtClean="0"/>
              <a:t>mnt</a:t>
            </a:r>
            <a:r>
              <a:rPr lang="en-US" altLang="en-US" dirty="0" smtClean="0"/>
              <a:t> must be created manually)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mount /dev/sdd1 /</a:t>
            </a:r>
            <a:r>
              <a:rPr lang="en-US" altLang="en-US" dirty="0" err="1" smtClean="0"/>
              <a:t>mnt</a:t>
            </a:r>
            <a:r>
              <a:rPr lang="en-US" altLang="en-US" dirty="0" smtClean="0"/>
              <a:t>/data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3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mount disk automatically when the system starts, we need to configure the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fstab</a:t>
            </a:r>
            <a:r>
              <a:rPr lang="en-US" altLang="en-US" dirty="0" smtClean="0"/>
              <a:t>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 of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fstab</a:t>
            </a: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5" y="2814412"/>
            <a:ext cx="10783910" cy="37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There are 6 columns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fstab</a:t>
            </a:r>
            <a:r>
              <a:rPr lang="en-US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File system (partition): identified by </a:t>
            </a:r>
            <a:r>
              <a:rPr lang="en-US" altLang="en-US" b="1" dirty="0" smtClean="0"/>
              <a:t>UUID</a:t>
            </a:r>
            <a:r>
              <a:rPr lang="en-US" altLang="en-US" dirty="0" smtClean="0"/>
              <a:t> (can be obtained by running </a:t>
            </a:r>
            <a:r>
              <a:rPr lang="en-US" altLang="en-US" i="1" dirty="0" err="1" smtClean="0"/>
              <a:t>blkid</a:t>
            </a:r>
            <a:r>
              <a:rPr lang="en-US" altLang="en-US" dirty="0" smtClean="0"/>
              <a:t> command)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Mount point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Type (ext4, ext3, etc.)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Options: examples, </a:t>
            </a:r>
            <a:r>
              <a:rPr lang="en-GB" altLang="en-US" b="1" dirty="0" smtClean="0"/>
              <a:t>errors=remount-</a:t>
            </a:r>
            <a:r>
              <a:rPr lang="en-GB" altLang="en-US" b="1" dirty="0" err="1" smtClean="0"/>
              <a:t>ro</a:t>
            </a:r>
            <a:r>
              <a:rPr lang="en-GB" altLang="en-US" dirty="0"/>
              <a:t>, </a:t>
            </a:r>
            <a:r>
              <a:rPr lang="en-GB" altLang="en-US" dirty="0" smtClean="0"/>
              <a:t>tells </a:t>
            </a:r>
            <a:r>
              <a:rPr lang="en-GB" altLang="en-US" dirty="0"/>
              <a:t>the system </a:t>
            </a:r>
            <a:r>
              <a:rPr lang="en-GB" altLang="en-US" dirty="0" smtClean="0"/>
              <a:t>to remount </a:t>
            </a:r>
            <a:r>
              <a:rPr lang="en-GB" altLang="en-US" dirty="0"/>
              <a:t>the </a:t>
            </a:r>
            <a:r>
              <a:rPr lang="en-GB" altLang="en-US" dirty="0" smtClean="0"/>
              <a:t>filesystem </a:t>
            </a:r>
            <a:r>
              <a:rPr lang="en-GB" altLang="en-US" dirty="0"/>
              <a:t>as read-only if an error </a:t>
            </a:r>
            <a:r>
              <a:rPr lang="en-GB" altLang="en-US" dirty="0" smtClean="0"/>
              <a:t>occurs</a:t>
            </a:r>
            <a:r>
              <a:rPr lang="en-GB" altLang="en-US" dirty="0"/>
              <a:t>, </a:t>
            </a:r>
            <a:r>
              <a:rPr lang="en-GB" altLang="en-US" b="1" dirty="0"/>
              <a:t>auto</a:t>
            </a:r>
            <a:r>
              <a:rPr lang="en-GB" altLang="en-US" dirty="0"/>
              <a:t>: </a:t>
            </a:r>
            <a:r>
              <a:rPr lang="en-GB" altLang="en-US" dirty="0" smtClean="0"/>
              <a:t>automatically </a:t>
            </a:r>
            <a:r>
              <a:rPr lang="en-GB" altLang="en-US" dirty="0"/>
              <a:t>mount the device at boot time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Dump: rarely used, always set to 0 (zero)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Pass: </a:t>
            </a:r>
            <a:r>
              <a:rPr lang="en-GB" altLang="en-US" dirty="0"/>
              <a:t>the order in which </a:t>
            </a:r>
            <a:r>
              <a:rPr lang="en-GB" altLang="en-US" i="1" dirty="0" err="1"/>
              <a:t>fsck</a:t>
            </a:r>
            <a:r>
              <a:rPr lang="en-GB" altLang="en-US" dirty="0"/>
              <a:t> </a:t>
            </a:r>
            <a:r>
              <a:rPr lang="en-GB" altLang="en-US" dirty="0" smtClean="0"/>
              <a:t>will check the file systems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0: never check, 1: check first, 2: check last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1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With LVM (</a:t>
            </a:r>
            <a:r>
              <a:rPr lang="en-GB" dirty="0"/>
              <a:t>Logical Volume </a:t>
            </a:r>
            <a:r>
              <a:rPr lang="en-GB" dirty="0" smtClean="0"/>
              <a:t>Management), we </a:t>
            </a:r>
            <a:r>
              <a:rPr lang="en-GB" dirty="0"/>
              <a:t>are able to </a:t>
            </a:r>
            <a:r>
              <a:rPr lang="en-GB" dirty="0" smtClean="0"/>
              <a:t>resize filesystems without </a:t>
            </a:r>
            <a:r>
              <a:rPr lang="en-GB" dirty="0"/>
              <a:t>needing to reboot </a:t>
            </a:r>
            <a:r>
              <a:rPr lang="en-GB" dirty="0" smtClean="0"/>
              <a:t>server.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 smtClean="0"/>
              <a:t>Volume </a:t>
            </a:r>
            <a:r>
              <a:rPr lang="en-GB" altLang="en-US" b="1" dirty="0"/>
              <a:t>group </a:t>
            </a:r>
            <a:r>
              <a:rPr lang="en-GB" altLang="en-US" dirty="0"/>
              <a:t>is a namespace given to all the physical and logical volumes on </a:t>
            </a:r>
            <a:r>
              <a:rPr lang="en-GB" altLang="en-US" dirty="0" smtClean="0"/>
              <a:t>system</a:t>
            </a:r>
            <a:r>
              <a:rPr lang="en-GB" altLang="en-US" dirty="0"/>
              <a:t>. Examples: </a:t>
            </a:r>
            <a:r>
              <a:rPr lang="en-GB" altLang="en-US" dirty="0" smtClean="0"/>
              <a:t>vg-backup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 smtClean="0"/>
              <a:t>Physical</a:t>
            </a:r>
            <a:r>
              <a:rPr lang="en-GB" altLang="en-US" dirty="0" smtClean="0"/>
              <a:t> </a:t>
            </a:r>
            <a:r>
              <a:rPr lang="en-GB" altLang="en-US" b="1" dirty="0"/>
              <a:t>volume</a:t>
            </a:r>
            <a:r>
              <a:rPr lang="en-GB" altLang="en-US" dirty="0"/>
              <a:t> is a physical or virtual hard disk that is a member of a volume </a:t>
            </a:r>
            <a:r>
              <a:rPr lang="en-GB" altLang="en-US" dirty="0" smtClean="0"/>
              <a:t>group.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Logical volumes </a:t>
            </a:r>
            <a:r>
              <a:rPr lang="en-GB" altLang="en-US" dirty="0" smtClean="0"/>
              <a:t>(similar to partitions), can </a:t>
            </a:r>
            <a:r>
              <a:rPr lang="en-GB" altLang="en-US" dirty="0"/>
              <a:t>take up a portion of, or an </a:t>
            </a:r>
            <a:r>
              <a:rPr lang="en-GB" altLang="en-US" dirty="0" smtClean="0"/>
              <a:t>entire </a:t>
            </a:r>
            <a:r>
              <a:rPr lang="en-GB" altLang="en-US" dirty="0"/>
              <a:t>disk, but unlike standard partitions, they may </a:t>
            </a:r>
            <a:r>
              <a:rPr lang="en-GB" altLang="en-US" dirty="0" smtClean="0"/>
              <a:t>span </a:t>
            </a:r>
            <a:r>
              <a:rPr lang="en-GB" altLang="en-US" dirty="0"/>
              <a:t>multiple </a:t>
            </a:r>
            <a:r>
              <a:rPr lang="en-GB" altLang="en-US" dirty="0" smtClean="0"/>
              <a:t>disks. Example, a logical volume include three 100 GB disks and configured to be cumulative total of 300 GB.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0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order to use LVM, make sure the lvm2 package is installed. It can be installe</a:t>
            </a:r>
            <a:r>
              <a:rPr lang="en-US" altLang="en-US" dirty="0" smtClean="0"/>
              <a:t>d by running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apt install lvm2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We need to configure </a:t>
            </a:r>
            <a:r>
              <a:rPr lang="en-GB" altLang="en-US" dirty="0"/>
              <a:t>each disk to be used with </a:t>
            </a:r>
            <a:r>
              <a:rPr lang="en-GB" altLang="en-US" dirty="0" err="1"/>
              <a:t>lvm</a:t>
            </a:r>
            <a:r>
              <a:rPr lang="en-GB" altLang="en-US" dirty="0"/>
              <a:t>, by setting up each one as a physical </a:t>
            </a:r>
            <a:r>
              <a:rPr lang="en-GB" altLang="en-US" dirty="0" smtClean="0"/>
              <a:t>volume with </a:t>
            </a:r>
            <a:r>
              <a:rPr lang="en-GB" altLang="en-US" i="1" dirty="0" err="1" smtClean="0"/>
              <a:t>pvcreate</a:t>
            </a:r>
            <a:r>
              <a:rPr lang="en-GB" altLang="en-US" dirty="0" smtClean="0"/>
              <a:t> command. 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pvcreate</a:t>
            </a:r>
            <a:r>
              <a:rPr lang="en-GB" altLang="en-US" dirty="0" smtClean="0"/>
              <a:t> /dev/</a:t>
            </a:r>
            <a:r>
              <a:rPr lang="en-GB" altLang="en-US" dirty="0" err="1" smtClean="0"/>
              <a:t>sdb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pvcreate</a:t>
            </a:r>
            <a:r>
              <a:rPr lang="en-GB" altLang="en-US" dirty="0"/>
              <a:t> /</a:t>
            </a:r>
            <a:r>
              <a:rPr lang="en-GB" altLang="en-US" dirty="0" smtClean="0"/>
              <a:t>dev/</a:t>
            </a:r>
            <a:r>
              <a:rPr lang="en-GB" altLang="en-US" dirty="0" err="1" smtClean="0"/>
              <a:t>sdc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list the physical volumes, run the </a:t>
            </a:r>
            <a:r>
              <a:rPr lang="en-US" altLang="en-US" i="1" dirty="0" err="1" smtClean="0"/>
              <a:t>pvdisplay</a:t>
            </a:r>
            <a:r>
              <a:rPr lang="en-US" altLang="en-US" dirty="0" smtClean="0"/>
              <a:t> command.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Next, we need to create volume group, with </a:t>
            </a:r>
            <a:r>
              <a:rPr lang="en-US" altLang="en-US" i="1" dirty="0" err="1" smtClean="0"/>
              <a:t>vgcreate</a:t>
            </a:r>
            <a:r>
              <a:rPr lang="en-US" altLang="en-US" dirty="0" smtClean="0"/>
              <a:t> command.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Syntax: </a:t>
            </a:r>
            <a:r>
              <a:rPr lang="en-US" altLang="en-US" dirty="0" err="1"/>
              <a:t>vgcreate</a:t>
            </a:r>
            <a:r>
              <a:rPr lang="en-US" altLang="en-US" dirty="0"/>
              <a:t> </a:t>
            </a:r>
            <a:r>
              <a:rPr lang="en-US" altLang="en-US" dirty="0" err="1"/>
              <a:t>group_name</a:t>
            </a:r>
            <a:r>
              <a:rPr lang="en-US" altLang="en-US" dirty="0"/>
              <a:t> </a:t>
            </a:r>
            <a:r>
              <a:rPr lang="en-US" altLang="en-US" dirty="0" err="1"/>
              <a:t>physical_volume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vgcreate</a:t>
            </a:r>
            <a:r>
              <a:rPr lang="en-US" altLang="en-US" dirty="0"/>
              <a:t> vg-data /</a:t>
            </a:r>
            <a:r>
              <a:rPr lang="en-US" altLang="en-US" dirty="0" smtClean="0"/>
              <a:t>dev/</a:t>
            </a:r>
            <a:r>
              <a:rPr lang="en-US" altLang="en-US" dirty="0" err="1" smtClean="0"/>
              <a:t>sdb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i="1" dirty="0" err="1" smtClean="0"/>
              <a:t>vgdisplay</a:t>
            </a:r>
            <a:r>
              <a:rPr lang="en-US" altLang="en-US" dirty="0" smtClean="0"/>
              <a:t> to view all volume groups.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5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view disk space usage: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df</a:t>
            </a:r>
            <a:r>
              <a:rPr lang="en-US" altLang="en-US" dirty="0" smtClean="0"/>
              <a:t> -h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Scenario: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Erro</a:t>
            </a:r>
            <a:r>
              <a:rPr lang="en-US" altLang="en-US" dirty="0" smtClean="0"/>
              <a:t>r occurs while creating a file, error message states that the disk is full.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However, output from </a:t>
            </a:r>
            <a:r>
              <a:rPr lang="en-US" altLang="en-US" dirty="0" err="1" smtClean="0"/>
              <a:t>df</a:t>
            </a:r>
            <a:r>
              <a:rPr lang="en-US" altLang="en-US" dirty="0" smtClean="0"/>
              <a:t> -h shows that the disk still contain free space!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reason: out of </a:t>
            </a:r>
            <a:r>
              <a:rPr lang="en-US" altLang="en-US" dirty="0" err="1" smtClean="0"/>
              <a:t>inodes</a:t>
            </a:r>
            <a:r>
              <a:rPr lang="en-US" altLang="en-US" dirty="0" smtClean="0"/>
              <a:t>!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Then, create logical volume with </a:t>
            </a:r>
            <a:r>
              <a:rPr lang="en-US" altLang="en-US" i="1" dirty="0" err="1" smtClean="0"/>
              <a:t>lvcreate</a:t>
            </a:r>
            <a:r>
              <a:rPr lang="en-US" altLang="en-US" dirty="0" smtClean="0"/>
              <a:t> command.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Syntax:</a:t>
            </a:r>
            <a:r>
              <a:rPr lang="en-GB" altLang="en-US" dirty="0"/>
              <a:t> </a:t>
            </a:r>
            <a:r>
              <a:rPr lang="en-GB" altLang="en-US" dirty="0" err="1"/>
              <a:t>lvcreate</a:t>
            </a:r>
            <a:r>
              <a:rPr lang="en-GB" altLang="en-US" dirty="0"/>
              <a:t> -n </a:t>
            </a:r>
            <a:r>
              <a:rPr lang="en-GB" altLang="en-US" dirty="0" err="1"/>
              <a:t>volume_name</a:t>
            </a:r>
            <a:r>
              <a:rPr lang="en-GB" altLang="en-US" dirty="0"/>
              <a:t> -L size </a:t>
            </a:r>
            <a:r>
              <a:rPr lang="en-GB" altLang="en-US" dirty="0" err="1" smtClean="0"/>
              <a:t>volume_group_name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Example: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altLang="en-US" dirty="0"/>
              <a:t>lvcreate -n datavol -L 3g </a:t>
            </a:r>
            <a:r>
              <a:rPr lang="it-IT" altLang="en-US" dirty="0" smtClean="0"/>
              <a:t>vg-data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altLang="en-US" dirty="0" smtClean="0"/>
              <a:t>Use </a:t>
            </a:r>
            <a:r>
              <a:rPr lang="it-IT" altLang="en-US" i="1" dirty="0" smtClean="0"/>
              <a:t>lvdisplay</a:t>
            </a:r>
            <a:r>
              <a:rPr lang="it-IT" altLang="en-US" dirty="0" smtClean="0"/>
              <a:t> command to view all logical volumes.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9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In </a:t>
            </a:r>
            <a:r>
              <a:rPr lang="en-GB" altLang="en-US" dirty="0"/>
              <a:t>order to format the logical </a:t>
            </a:r>
            <a:r>
              <a:rPr lang="en-GB" altLang="en-US" dirty="0" smtClean="0"/>
              <a:t>volume, we need to find </a:t>
            </a:r>
            <a:r>
              <a:rPr lang="en-GB" altLang="en-US" dirty="0"/>
              <a:t>the full name for logical </a:t>
            </a:r>
            <a:r>
              <a:rPr lang="en-GB" altLang="en-US" dirty="0" smtClean="0"/>
              <a:t>volume.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ls /</a:t>
            </a:r>
            <a:r>
              <a:rPr lang="en-US" altLang="en-US" dirty="0" smtClean="0"/>
              <a:t>dev/mapper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should be able to identity the logical volume from the output.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i="1" dirty="0" err="1" smtClean="0"/>
              <a:t>mkfs</a:t>
            </a:r>
            <a:r>
              <a:rPr lang="en-US" altLang="en-US" dirty="0" smtClean="0"/>
              <a:t> command to format logical volume.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mkfs.ext4 /dev/mapper/</a:t>
            </a:r>
            <a:r>
              <a:rPr lang="en-US" altLang="en-US" dirty="0" err="1"/>
              <a:t>logical_volume_name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6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Once formatted, it is ready to mount the </a:t>
            </a:r>
            <a:r>
              <a:rPr lang="en-GB" altLang="en-US" dirty="0" smtClean="0"/>
              <a:t>device.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assume that the logical volume </a:t>
            </a:r>
            <a:r>
              <a:rPr lang="en-GB" altLang="en-US" dirty="0" smtClean="0"/>
              <a:t>is to be </a:t>
            </a:r>
            <a:r>
              <a:rPr lang="en-GB" altLang="en-US" dirty="0"/>
              <a:t>mounted at /</a:t>
            </a:r>
            <a:r>
              <a:rPr lang="en-GB" altLang="en-US" dirty="0" err="1"/>
              <a:t>mnt</a:t>
            </a:r>
            <a:r>
              <a:rPr lang="en-GB" altLang="en-US" dirty="0"/>
              <a:t>/</a:t>
            </a:r>
            <a:r>
              <a:rPr lang="en-GB" altLang="en-US" dirty="0" err="1"/>
              <a:t>lvm</a:t>
            </a:r>
            <a:r>
              <a:rPr lang="en-GB" altLang="en-US" dirty="0"/>
              <a:t>/data, which must be created before we mount it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mount </a:t>
            </a:r>
            <a:r>
              <a:rPr lang="en-GB" altLang="en-US" dirty="0"/>
              <a:t>/dev/mapper/</a:t>
            </a:r>
            <a:r>
              <a:rPr lang="en-GB" altLang="en-US" dirty="0" err="1"/>
              <a:t>logical_volume_name</a:t>
            </a:r>
            <a:r>
              <a:rPr lang="en-GB" altLang="en-US" dirty="0"/>
              <a:t> /</a:t>
            </a:r>
            <a:r>
              <a:rPr lang="en-GB" altLang="en-US" dirty="0" err="1" smtClean="0"/>
              <a:t>mnt</a:t>
            </a:r>
            <a:r>
              <a:rPr lang="en-GB" altLang="en-US" dirty="0" smtClean="0"/>
              <a:t>/</a:t>
            </a:r>
            <a:r>
              <a:rPr lang="en-GB" altLang="en-US" dirty="0" err="1" smtClean="0"/>
              <a:t>lvm</a:t>
            </a:r>
            <a:r>
              <a:rPr lang="en-GB" altLang="en-US" dirty="0" smtClean="0"/>
              <a:t>/data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We might want to edit the 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</a:t>
            </a:r>
            <a:r>
              <a:rPr lang="en-GB" altLang="en-US" dirty="0" err="1" smtClean="0"/>
              <a:t>fstab</a:t>
            </a:r>
            <a:r>
              <a:rPr lang="en-GB" altLang="en-US" dirty="0" smtClean="0"/>
              <a:t> file as well, but we must get the UUID by running </a:t>
            </a:r>
            <a:r>
              <a:rPr lang="en-GB" altLang="en-US" dirty="0" err="1" smtClean="0"/>
              <a:t>blkid</a:t>
            </a:r>
            <a:r>
              <a:rPr lang="en-GB" alt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6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check free space on physical volume, use </a:t>
            </a:r>
            <a:r>
              <a:rPr lang="en-GB" altLang="en-US" i="1" dirty="0" err="1"/>
              <a:t>pvs</a:t>
            </a:r>
            <a:r>
              <a:rPr lang="en-GB" altLang="en-US" dirty="0"/>
              <a:t> command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extend the size of logical volume, use </a:t>
            </a:r>
            <a:r>
              <a:rPr lang="en-GB" altLang="en-US" i="1" dirty="0" err="1"/>
              <a:t>lvextend</a:t>
            </a:r>
            <a:r>
              <a:rPr lang="en-GB" altLang="en-US" dirty="0"/>
              <a:t> command with -l or -L option. </a:t>
            </a:r>
            <a:r>
              <a:rPr lang="en-GB" altLang="en-US" dirty="0" smtClean="0"/>
              <a:t>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extend </a:t>
            </a:r>
            <a:r>
              <a:rPr lang="en-GB" altLang="en-US" dirty="0" smtClean="0"/>
              <a:t>by </a:t>
            </a:r>
            <a:r>
              <a:rPr lang="en-GB" altLang="en-US" dirty="0"/>
              <a:t>taking up the remainder of a physical volume</a:t>
            </a:r>
            <a:r>
              <a:rPr lang="en-GB" altLang="en-US" dirty="0" smtClean="0"/>
              <a:t>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lvextend</a:t>
            </a:r>
            <a:r>
              <a:rPr lang="en-GB" altLang="en-US" dirty="0"/>
              <a:t> -n /dev/mapper/</a:t>
            </a:r>
            <a:r>
              <a:rPr lang="en-GB" altLang="en-US" dirty="0" err="1"/>
              <a:t>logical_volume_name</a:t>
            </a:r>
            <a:r>
              <a:rPr lang="en-GB" altLang="en-US" dirty="0"/>
              <a:t> -l </a:t>
            </a:r>
            <a:r>
              <a:rPr lang="en-GB" altLang="en-US" dirty="0" smtClean="0"/>
              <a:t>100%FREE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extend 1GB</a:t>
            </a:r>
            <a:r>
              <a:rPr lang="en-US" altLang="en-US" dirty="0" smtClean="0"/>
              <a:t>: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lvextend</a:t>
            </a:r>
            <a:r>
              <a:rPr lang="en-GB" altLang="en-US" dirty="0"/>
              <a:t> -n /dev/mapper/</a:t>
            </a:r>
            <a:r>
              <a:rPr lang="en-GB" altLang="en-US" dirty="0" err="1"/>
              <a:t>logical_volume_name</a:t>
            </a:r>
            <a:r>
              <a:rPr lang="en-GB" altLang="en-US" dirty="0"/>
              <a:t> -L +1g /dev/</a:t>
            </a:r>
            <a:r>
              <a:rPr lang="en-GB" altLang="en-US" dirty="0" err="1"/>
              <a:t>disk_to_be_used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If we run the </a:t>
            </a:r>
            <a:r>
              <a:rPr lang="en-GB" altLang="en-US" dirty="0" err="1" smtClean="0"/>
              <a:t>df</a:t>
            </a:r>
            <a:r>
              <a:rPr lang="en-GB" altLang="en-US" dirty="0" smtClean="0"/>
              <a:t> -h command after </a:t>
            </a:r>
            <a:r>
              <a:rPr lang="en-GB" altLang="en-US" i="1" dirty="0" err="1" smtClean="0"/>
              <a:t>lvextend</a:t>
            </a:r>
            <a:r>
              <a:rPr lang="en-GB" altLang="en-US" dirty="0" smtClean="0"/>
              <a:t>, </a:t>
            </a:r>
            <a:r>
              <a:rPr lang="en-GB" altLang="en-US" dirty="0"/>
              <a:t>the output shows that the size of the logical volume has not been changed, because the ext4 file system has not been resized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We need resize </a:t>
            </a:r>
            <a:r>
              <a:rPr lang="en-GB" altLang="en-US" dirty="0"/>
              <a:t>it using </a:t>
            </a:r>
            <a:r>
              <a:rPr lang="en-GB" altLang="en-US" i="1" dirty="0" smtClean="0"/>
              <a:t>resize2fs</a:t>
            </a:r>
            <a:r>
              <a:rPr lang="en-GB" altLang="en-US" dirty="0" smtClean="0"/>
              <a:t> command. Example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resize2fs /</a:t>
            </a:r>
            <a:r>
              <a:rPr lang="en-US" altLang="en-US" dirty="0" smtClean="0"/>
              <a:t>dev/mapper/</a:t>
            </a:r>
            <a:r>
              <a:rPr lang="en-US" altLang="en-US" dirty="0" err="1" smtClean="0"/>
              <a:t>logical_volume_name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Then r</a:t>
            </a:r>
            <a:r>
              <a:rPr lang="en-GB" altLang="en-US" dirty="0" smtClean="0"/>
              <a:t>un </a:t>
            </a:r>
            <a:r>
              <a:rPr lang="en-GB" altLang="en-US" dirty="0"/>
              <a:t>the </a:t>
            </a:r>
            <a:r>
              <a:rPr lang="en-GB" altLang="en-US" dirty="0" err="1"/>
              <a:t>df</a:t>
            </a:r>
            <a:r>
              <a:rPr lang="en-GB" altLang="en-US" dirty="0"/>
              <a:t> -h </a:t>
            </a:r>
            <a:r>
              <a:rPr lang="en-GB" altLang="en-US" dirty="0" smtClean="0"/>
              <a:t>command again </a:t>
            </a:r>
            <a:r>
              <a:rPr lang="en-GB" altLang="en-US" dirty="0"/>
              <a:t>to view the updated size.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</a:t>
            </a:r>
            <a:r>
              <a:rPr lang="en-GB" altLang="en-US" dirty="0" smtClean="0"/>
              <a:t>e can always add new physical volume to a volume group by using </a:t>
            </a:r>
            <a:r>
              <a:rPr lang="en-GB" altLang="en-US" i="1" dirty="0" err="1" smtClean="0"/>
              <a:t>vgextend</a:t>
            </a:r>
            <a:r>
              <a:rPr lang="en-GB" altLang="en-US" dirty="0" smtClean="0"/>
              <a:t> command. Example: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/>
              <a:t>vgextend</a:t>
            </a:r>
            <a:r>
              <a:rPr lang="en-GB" altLang="en-US" dirty="0"/>
              <a:t> vg-data /dev/</a:t>
            </a:r>
            <a:r>
              <a:rPr lang="en-GB" altLang="en-US" dirty="0" err="1"/>
              <a:t>sdc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6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Another capability of LVM is snapshot.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Snapshots </a:t>
            </a:r>
            <a:r>
              <a:rPr lang="en-GB" altLang="en-US" dirty="0"/>
              <a:t>allow us to capture a logical volume at certain point in time and preserve it. We can mount a snapshot like other logical volume and even revert the volume group to the snapshot in case something fails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It is useful if you want to test some potentially risky changes to </a:t>
            </a:r>
            <a:r>
              <a:rPr lang="en-GB" altLang="en-US" dirty="0" smtClean="0"/>
              <a:t>files </a:t>
            </a:r>
            <a:r>
              <a:rPr lang="en-GB" altLang="en-US" dirty="0"/>
              <a:t>stored within a volume, but want the insurance that if something goes wrong, you can always undo your changes and go back to how things were.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4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Another capability of LVM is snapshot.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Snapshots require the volume group to </a:t>
            </a:r>
            <a:r>
              <a:rPr lang="en-GB" altLang="en-US" dirty="0"/>
              <a:t>have some unallocated </a:t>
            </a:r>
            <a:r>
              <a:rPr lang="en-GB" altLang="en-US" dirty="0" smtClean="0"/>
              <a:t>space.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We can use snapshots to test how security updates will affect </a:t>
            </a:r>
            <a:r>
              <a:rPr lang="en-GB" altLang="en-US" dirty="0" smtClean="0"/>
              <a:t>the server </a:t>
            </a:r>
            <a:r>
              <a:rPr lang="en-GB" altLang="en-US" dirty="0"/>
              <a:t>if </a:t>
            </a:r>
            <a:r>
              <a:rPr lang="en-GB" altLang="en-US" dirty="0" smtClean="0"/>
              <a:t>LVM is used for the root </a:t>
            </a:r>
            <a:r>
              <a:rPr lang="en-GB" altLang="en-US" dirty="0"/>
              <a:t>file system. If the new updates start to cause problems</a:t>
            </a:r>
            <a:r>
              <a:rPr lang="en-GB" altLang="en-US" dirty="0" smtClean="0"/>
              <a:t>, we can </a:t>
            </a:r>
            <a:r>
              <a:rPr lang="en-GB" altLang="en-US" dirty="0"/>
              <a:t>always revert back. When </a:t>
            </a:r>
            <a:r>
              <a:rPr lang="en-GB" altLang="en-US" dirty="0" smtClean="0"/>
              <a:t>testing is done, we should </a:t>
            </a:r>
            <a:r>
              <a:rPr lang="en-GB" altLang="en-US" dirty="0"/>
              <a:t>merge or </a:t>
            </a:r>
            <a:r>
              <a:rPr lang="en-GB" altLang="en-US"/>
              <a:t>remove </a:t>
            </a:r>
            <a:r>
              <a:rPr lang="en-GB" altLang="en-US" smtClean="0"/>
              <a:t>the snapshot</a:t>
            </a:r>
            <a:r>
              <a:rPr lang="en-GB" altLang="en-US" dirty="0"/>
              <a:t>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5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Inode</a:t>
            </a:r>
            <a:r>
              <a:rPr lang="en-US" altLang="en-US" dirty="0" smtClean="0"/>
              <a:t> </a:t>
            </a:r>
            <a:r>
              <a:rPr lang="en-GB" altLang="en-US" dirty="0"/>
              <a:t>holds all the </a:t>
            </a:r>
            <a:r>
              <a:rPr lang="en-GB" altLang="en-US" dirty="0" smtClean="0"/>
              <a:t>information about </a:t>
            </a:r>
            <a:r>
              <a:rPr lang="en-GB" altLang="en-US" dirty="0"/>
              <a:t>a </a:t>
            </a:r>
            <a:r>
              <a:rPr lang="en-GB" altLang="en-US" dirty="0" smtClean="0"/>
              <a:t>file </a:t>
            </a:r>
            <a:r>
              <a:rPr lang="en-GB" altLang="en-US" dirty="0"/>
              <a:t>except its name and the actual data contents of the file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Inode</a:t>
            </a:r>
            <a:r>
              <a:rPr lang="en-GB" altLang="en-US" dirty="0" smtClean="0"/>
              <a:t> is associated with each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There are limited number of </a:t>
            </a:r>
            <a:r>
              <a:rPr lang="en-GB" altLang="en-US" dirty="0" err="1" smtClean="0"/>
              <a:t>inodes</a:t>
            </a:r>
            <a:r>
              <a:rPr lang="en-GB" altLang="en-US" dirty="0" smtClean="0"/>
              <a:t> (set when the filesystem is first created), but the number is extremely large and hard to reach.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display the usage of </a:t>
            </a:r>
            <a:r>
              <a:rPr lang="en-GB" altLang="en-US" dirty="0" err="1" smtClean="0"/>
              <a:t>inodes</a:t>
            </a:r>
            <a:r>
              <a:rPr lang="en-GB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df</a:t>
            </a:r>
            <a:r>
              <a:rPr lang="en-GB" altLang="en-US" dirty="0" smtClean="0"/>
              <a:t> -</a:t>
            </a:r>
            <a:r>
              <a:rPr lang="en-GB" altLang="en-US" dirty="0" err="1" smtClean="0"/>
              <a:t>i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8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Created a </a:t>
            </a:r>
            <a:r>
              <a:rPr lang="en-GB" dirty="0"/>
              <a:t>lots of directories, </a:t>
            </a:r>
            <a:r>
              <a:rPr lang="en-GB" dirty="0" err="1"/>
              <a:t>symlinks</a:t>
            </a:r>
            <a:r>
              <a:rPr lang="en-GB" dirty="0"/>
              <a:t>, and small </a:t>
            </a:r>
            <a:r>
              <a:rPr lang="en-GB" dirty="0" smtClean="0"/>
              <a:t>files can cause the system runs low on </a:t>
            </a:r>
            <a:r>
              <a:rPr lang="en-GB" dirty="0" err="1" smtClean="0"/>
              <a:t>inodes</a:t>
            </a:r>
            <a:r>
              <a:rPr lang="en-GB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Solutions: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Increase the size of volume in LVM (if it is used)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Back up and create a new filesystem with higher limit of </a:t>
            </a:r>
            <a:r>
              <a:rPr lang="en-GB" altLang="en-US" dirty="0" err="1" smtClean="0"/>
              <a:t>inodes</a:t>
            </a:r>
            <a:r>
              <a:rPr lang="en-GB" alt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Use other filesystem such as </a:t>
            </a:r>
            <a:r>
              <a:rPr lang="en-GB" altLang="en-US" dirty="0" err="1" smtClean="0"/>
              <a:t>btrfs</a:t>
            </a:r>
            <a:r>
              <a:rPr lang="en-GB" altLang="en-US" dirty="0" smtClean="0"/>
              <a:t>, which uses dynamic </a:t>
            </a:r>
            <a:r>
              <a:rPr lang="en-GB" altLang="en-US" dirty="0" err="1" smtClean="0"/>
              <a:t>inodes</a:t>
            </a:r>
            <a:r>
              <a:rPr lang="en-GB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4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order to know which file or directory that uses a lot of space: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du -</a:t>
            </a:r>
            <a:r>
              <a:rPr lang="en-US" altLang="en-US" dirty="0" err="1" smtClean="0"/>
              <a:t>hsc</a:t>
            </a:r>
            <a:r>
              <a:rPr lang="en-US" altLang="en-US" dirty="0" smtClean="0"/>
              <a:t> *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Run </a:t>
            </a:r>
            <a:r>
              <a:rPr lang="en-GB" altLang="en-US" dirty="0"/>
              <a:t>du -</a:t>
            </a:r>
            <a:r>
              <a:rPr lang="en-GB" altLang="en-US" dirty="0" err="1"/>
              <a:t>hsc</a:t>
            </a:r>
            <a:r>
              <a:rPr lang="en-GB" altLang="en-US" dirty="0"/>
              <a:t> * within a directory that's as close as </a:t>
            </a:r>
            <a:r>
              <a:rPr lang="en-GB" altLang="en-US" dirty="0" smtClean="0"/>
              <a:t>possible to </a:t>
            </a:r>
            <a:r>
              <a:rPr lang="en-GB" altLang="en-US" dirty="0"/>
              <a:t>where </a:t>
            </a:r>
            <a:r>
              <a:rPr lang="en-GB" altLang="en-US" dirty="0" smtClean="0"/>
              <a:t>the </a:t>
            </a:r>
            <a:r>
              <a:rPr lang="en-GB" altLang="en-US" dirty="0"/>
              <a:t>problem </a:t>
            </a:r>
            <a:r>
              <a:rPr lang="en-GB" altLang="en-US" dirty="0" smtClean="0"/>
              <a:t>is.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 du command is only able to scan directories that its calling user has permission to scan.</a:t>
            </a:r>
          </a:p>
        </p:txBody>
      </p:sp>
    </p:spTree>
    <p:extLst>
      <p:ext uri="{BB962C8B-B14F-4D97-AF65-F5344CB8AC3E}">
        <p14:creationId xmlns:p14="http://schemas.microsoft.com/office/powerpoint/2010/main" val="3990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Another useful application: </a:t>
            </a:r>
            <a:r>
              <a:rPr lang="en-GB" altLang="en-US" dirty="0" err="1"/>
              <a:t>Ncurses</a:t>
            </a:r>
            <a:r>
              <a:rPr lang="en-GB" altLang="en-US" dirty="0"/>
              <a:t> Disk Usage Utility (</a:t>
            </a:r>
            <a:r>
              <a:rPr lang="en-GB" altLang="en-US" dirty="0" err="1"/>
              <a:t>ncdu</a:t>
            </a:r>
            <a:r>
              <a:rPr lang="en-GB" altLang="en-US" dirty="0"/>
              <a:t>), with the ability to traverse the results without having to run a command over and over again.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Sample output from </a:t>
            </a:r>
            <a:r>
              <a:rPr lang="en-US" altLang="en-US" dirty="0" err="1" smtClean="0"/>
              <a:t>ncdu</a:t>
            </a:r>
            <a:endParaRPr lang="en-US" altLang="en-US" dirty="0" smtClean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20" y="3456440"/>
            <a:ext cx="7461160" cy="3064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3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view all the disks and the partitions: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fdisk</a:t>
            </a:r>
            <a:r>
              <a:rPr lang="en-US" altLang="en-US" dirty="0" smtClean="0"/>
              <a:t> -l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configure a disk, for example a new disk /dev/</a:t>
            </a:r>
            <a:r>
              <a:rPr lang="en-US" altLang="en-US" dirty="0" err="1" smtClean="0"/>
              <a:t>sdd</a:t>
            </a:r>
            <a:r>
              <a:rPr lang="en-US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fdisk</a:t>
            </a:r>
            <a:r>
              <a:rPr lang="en-US" altLang="en-US" dirty="0" smtClean="0"/>
              <a:t> /dev/</a:t>
            </a:r>
            <a:r>
              <a:rPr lang="en-US" altLang="en-US" dirty="0" err="1" smtClean="0"/>
              <a:t>sdd</a:t>
            </a: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65" y="4042193"/>
            <a:ext cx="8491470" cy="25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By default,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 will create MBR partition table which has limitations: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Maximum 4 primary partitions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Maximum disk size </a:t>
            </a:r>
            <a:r>
              <a:rPr lang="en-US" altLang="en-US" dirty="0" smtClean="0"/>
              <a:t>can be handled is 2TB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better to use a newer partition table: GPT partition table.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7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 order to create GPT partition table, run command </a:t>
            </a:r>
            <a:r>
              <a:rPr lang="en-US" altLang="en-US" i="1" dirty="0" smtClean="0"/>
              <a:t>g</a:t>
            </a:r>
            <a:r>
              <a:rPr lang="en-US" altLang="en-US" dirty="0" smtClean="0"/>
              <a:t> in </a:t>
            </a:r>
            <a:r>
              <a:rPr lang="en-US" altLang="en-US" dirty="0" err="1" smtClean="0"/>
              <a:t>fdisk</a:t>
            </a:r>
            <a:r>
              <a:rPr lang="en-US" altLang="en-US" dirty="0" smtClean="0"/>
              <a:t> prompt</a:t>
            </a: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94" y="2524260"/>
            <a:ext cx="8537012" cy="25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5104</TotalTime>
  <Words>1399</Words>
  <Application>Microsoft Office PowerPoint</Application>
  <PresentationFormat>Widescreen</PresentationFormat>
  <Paragraphs>170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UEEN 3113 / 3413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Storage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KV</cp:lastModifiedBy>
  <cp:revision>446</cp:revision>
  <cp:lastPrinted>2017-01-17T01:46:07Z</cp:lastPrinted>
  <dcterms:created xsi:type="dcterms:W3CDTF">2015-01-11T01:51:28Z</dcterms:created>
  <dcterms:modified xsi:type="dcterms:W3CDTF">2018-02-28T20:36:40Z</dcterms:modified>
</cp:coreProperties>
</file>