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B3FE818-4FDD-43AF-9D90-CDA5B7EB32F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1BC4319-4413-4CAC-9D6E-3F43738436C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F3FBFFF-C907-4B99-BECB-6ED545E9D04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646FAFF-91E3-4D43-B865-A8520A3F4A5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86BE89B-9298-4025-BC69-5B39EF1ACF1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ACF9C4-1682-42B5-8C1B-1296A5A11B1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4BC346B-6B5D-480B-ABD6-9F08660C47B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6DAC1DB-1B36-4961-8697-B6F0AD487C4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4E656B9-CC99-4EAA-BE56-155CFA4840E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7B43F43-B769-4464-AC12-05BE373A547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BF45541-84C9-43C5-8513-BED5A54494E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E3F724F-CCCF-4BDD-9FCD-C6FA22A61A9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159A301-BC80-4652-B110-8B307755EDD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A2487D-76E2-456F-BD21-AD98E1F9FF6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E95DE2-F21C-4C17-80BD-D73935A8A1B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88BA4C-8938-401F-B43C-6F72A19FFFD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D4641D-8F1D-4502-9D7F-801A966A7AF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19BAF14-8607-4609-B5E0-4B5817FD1EC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777960" y="1200240"/>
            <a:ext cx="5758920" cy="323964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31880" y="4621320"/>
            <a:ext cx="5851080" cy="3779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4143240" y="9120240"/>
            <a:ext cx="3169800" cy="480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F672F08-FEFE-4530-BBAA-4B3B0889747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840" y="954000"/>
            <a:ext cx="1206972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840" y="3930120"/>
            <a:ext cx="1206972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840" y="95400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45640" y="95400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840" y="393012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45640" y="393012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840" y="954000"/>
            <a:ext cx="388620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141800" y="954000"/>
            <a:ext cx="388620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222760" y="954000"/>
            <a:ext cx="388620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840" y="3930120"/>
            <a:ext cx="388620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141800" y="3930120"/>
            <a:ext cx="388620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222760" y="3930120"/>
            <a:ext cx="388620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840" y="954000"/>
            <a:ext cx="12069720" cy="569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840" y="954000"/>
            <a:ext cx="12069720" cy="56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840" y="954000"/>
            <a:ext cx="5889960" cy="56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45640" y="954000"/>
            <a:ext cx="5889960" cy="56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0600" y="39600"/>
            <a:ext cx="12130560" cy="3729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840" y="95400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45640" y="954000"/>
            <a:ext cx="5889960" cy="56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840" y="393012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840" y="954000"/>
            <a:ext cx="12069720" cy="569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840" y="954000"/>
            <a:ext cx="5889960" cy="56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45640" y="95400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45640" y="393012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840" y="95400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45640" y="95400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840" y="3930120"/>
            <a:ext cx="1206972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840" y="954000"/>
            <a:ext cx="1206972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840" y="3930120"/>
            <a:ext cx="1206972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840" y="95400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45640" y="95400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840" y="393012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45640" y="393012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840" y="954000"/>
            <a:ext cx="388620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141800" y="954000"/>
            <a:ext cx="388620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222760" y="954000"/>
            <a:ext cx="388620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840" y="3930120"/>
            <a:ext cx="388620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141800" y="3930120"/>
            <a:ext cx="388620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222760" y="3930120"/>
            <a:ext cx="388620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840" y="954000"/>
            <a:ext cx="12069720" cy="56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840" y="954000"/>
            <a:ext cx="5889960" cy="56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45640" y="954000"/>
            <a:ext cx="5889960" cy="56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0600" y="39600"/>
            <a:ext cx="12130560" cy="3729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840" y="95400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45640" y="954000"/>
            <a:ext cx="5889960" cy="56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840" y="393012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840" y="954000"/>
            <a:ext cx="5889960" cy="56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45640" y="95400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45640" y="393012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840" y="95400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45640" y="954000"/>
            <a:ext cx="588996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840" y="3930120"/>
            <a:ext cx="12069720" cy="27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652440"/>
            <a:ext cx="12191760" cy="20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30240" y="892440"/>
            <a:ext cx="12131280" cy="360"/>
          </a:xfrm>
          <a:prstGeom prst="line">
            <a:avLst/>
          </a:prstGeom>
          <a:ln w="284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Line 4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652440"/>
            <a:ext cx="12191760" cy="20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3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31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652440"/>
            <a:ext cx="12191760" cy="20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30240" y="892440"/>
            <a:ext cx="12131280" cy="360"/>
          </a:xfrm>
          <a:prstGeom prst="line">
            <a:avLst/>
          </a:prstGeom>
          <a:ln w="284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30600" y="39600"/>
            <a:ext cx="12130560" cy="8042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840" y="954000"/>
            <a:ext cx="12069720" cy="569808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3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3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31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31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"/>
              </a:rPr>
              <a:t>UEEN 3113 / 3413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Server Configuration and management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8161200" y="4384440"/>
            <a:ext cx="380952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SSH (Secure Shell)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0840" y="954000"/>
            <a:ext cx="12069720" cy="5698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The public key is to be copied to target servers / machines that we wish to connect to using ssh.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ssh-copy-id -i ~/.ssh/id_rsa.pub host_name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Example: ssh-copy-id -i ~/.ssh/id_rsa.pub u-server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15" name="Picture 3" descr=""/>
          <p:cNvPicPr/>
          <p:nvPr/>
        </p:nvPicPr>
        <p:blipFill>
          <a:blip r:embed="rId1"/>
          <a:stretch/>
        </p:blipFill>
        <p:spPr>
          <a:xfrm>
            <a:off x="452880" y="3345120"/>
            <a:ext cx="11286360" cy="318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SSH (Secure Shell)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0840" y="954000"/>
            <a:ext cx="12069720" cy="5698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In the target server / machine, .ssh directory will be created to store the public key in a file named </a:t>
            </a:r>
            <a:r>
              <a:rPr b="1" lang="en-US" sz="4000" spc="-1" strike="noStrike">
                <a:solidFill>
                  <a:srgbClr val="404040"/>
                </a:solidFill>
                <a:latin typeface="Calibri"/>
              </a:rPr>
              <a:t>authorized_keys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If we connect from multiple machines (a key is generated by each machine), additional keys will be appended to the bottom of this file, one per line.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SSH (Secure Shell)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0840" y="954000"/>
            <a:ext cx="12069720" cy="5698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To simplify ssh connection, we can create a </a:t>
            </a:r>
            <a:r>
              <a:rPr b="1" lang="en-US" sz="4000" spc="-1" strike="noStrike">
                <a:solidFill>
                  <a:srgbClr val="404040"/>
                </a:solidFill>
                <a:latin typeface="Calibri"/>
              </a:rPr>
              <a:t>config</a:t>
            </a: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 file in .ssh directory to store all necessary information for ssh connection.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nano ~/.ssh/config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Content of config file: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292680">
              <a:lnSpc>
                <a:spcPct val="100000"/>
              </a:lnSpc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host </a:t>
            </a:r>
            <a:r>
              <a:rPr b="0" i="1" lang="en-US" sz="3700" spc="-1" strike="noStrike">
                <a:solidFill>
                  <a:srgbClr val="404040"/>
                </a:solidFill>
                <a:latin typeface="Calibri"/>
              </a:rPr>
              <a:t>host_name </a:t>
            </a: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(</a:t>
            </a:r>
            <a:r>
              <a:rPr b="0" i="1" lang="en-US" sz="3700" spc="-1" strike="noStrike">
                <a:solidFill>
                  <a:srgbClr val="404040"/>
                </a:solidFill>
                <a:latin typeface="Calibri"/>
              </a:rPr>
              <a:t>host_name</a:t>
            </a: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 here serves as shortcut)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marL="292680">
              <a:lnSpc>
                <a:spcPct val="100000"/>
              </a:lnSpc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Hostname actual_host_name </a:t>
            </a:r>
            <a:r>
              <a:rPr b="0" i="1" lang="en-US" sz="3700" spc="-1" strike="noStrike">
                <a:solidFill>
                  <a:srgbClr val="404040"/>
                </a:solidFill>
                <a:latin typeface="Calibri"/>
              </a:rPr>
              <a:t>OR</a:t>
            </a: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 ip_address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marL="292680">
              <a:lnSpc>
                <a:spcPct val="100000"/>
              </a:lnSpc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Port port_number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marL="292680">
              <a:lnSpc>
                <a:spcPct val="100000"/>
              </a:lnSpc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User user_name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SSH (Secure Shell)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0840" y="954000"/>
            <a:ext cx="12069720" cy="5698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Example of </a:t>
            </a:r>
            <a:r>
              <a:rPr b="0" i="1" lang="en-US" sz="4000" spc="-1" strike="noStrike">
                <a:solidFill>
                  <a:srgbClr val="404040"/>
                </a:solidFill>
                <a:latin typeface="Calibri"/>
              </a:rPr>
              <a:t>config</a:t>
            </a: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 file: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292680">
              <a:lnSpc>
                <a:spcPct val="100000"/>
              </a:lnSpc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host server1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marL="292680">
              <a:lnSpc>
                <a:spcPct val="100000"/>
              </a:lnSpc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Hostname u-server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marL="292680">
              <a:lnSpc>
                <a:spcPct val="100000"/>
              </a:lnSpc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Port 22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marL="292680">
              <a:lnSpc>
                <a:spcPct val="100000"/>
              </a:lnSpc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User user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To connect to u-server, with </a:t>
            </a:r>
            <a:r>
              <a:rPr b="0" i="1" lang="en-US" sz="4000" spc="-1" strike="noStrike">
                <a:solidFill>
                  <a:srgbClr val="404040"/>
                </a:solidFill>
                <a:latin typeface="Calibri"/>
              </a:rPr>
              <a:t>config</a:t>
            </a: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 file created: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292680">
              <a:lnSpc>
                <a:spcPct val="100000"/>
              </a:lnSpc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ssh server1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22" name="Picture 3" descr=""/>
          <p:cNvPicPr/>
          <p:nvPr/>
        </p:nvPicPr>
        <p:blipFill>
          <a:blip r:embed="rId1"/>
          <a:stretch/>
        </p:blipFill>
        <p:spPr>
          <a:xfrm>
            <a:off x="4051080" y="2956320"/>
            <a:ext cx="8079840" cy="198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SSH (Secure Shell)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0840" y="954000"/>
            <a:ext cx="12069720" cy="5698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Configuration file for ssh daemon is /etc/ssh/sshd_config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It’s safer to create a backup copy of the configuration file before we change the configuration.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Some suggestions to secure the ssh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Change the port number (preferably a high number that's above 10000 and not in use by any other service).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25" name="Picture 4" descr=""/>
          <p:cNvPicPr/>
          <p:nvPr/>
        </p:nvPicPr>
        <p:blipFill>
          <a:blip r:embed="rId1"/>
          <a:stretch/>
        </p:blipFill>
        <p:spPr>
          <a:xfrm>
            <a:off x="2335320" y="4488120"/>
            <a:ext cx="7521120" cy="213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SSH (Secure Shell)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0840" y="954000"/>
            <a:ext cx="12069720" cy="5698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Some suggestions to secure the ssh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Change the port number (preferably a high number that's above 10000 and not in use by any other service).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Make sure that ssh is listening to </a:t>
            </a:r>
            <a:r>
              <a:rPr b="1" lang="en-US" sz="3700" spc="-1" strike="noStrike">
                <a:solidFill>
                  <a:srgbClr val="404040"/>
                </a:solidFill>
                <a:latin typeface="Calibri"/>
              </a:rPr>
              <a:t>Protocol 2</a:t>
            </a: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 (should be default in newer server)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Allow only specified users / groups to connect via ssh (by default every user created is allowed) by adding the following sections in config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lvl="2" marL="70740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404040"/>
                </a:solidFill>
                <a:latin typeface="Calibri"/>
              </a:rPr>
              <a:t>AllowUsers users_separated_by_a_space</a:t>
            </a:r>
            <a:endParaRPr b="0" lang="en-US" sz="3400" spc="-1" strike="noStrike">
              <a:solidFill>
                <a:srgbClr val="404040"/>
              </a:solidFill>
              <a:latin typeface="Calibri"/>
            </a:endParaRPr>
          </a:p>
          <a:p>
            <a:pPr lvl="2" marL="70740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404040"/>
                </a:solidFill>
                <a:latin typeface="Calibri"/>
              </a:rPr>
              <a:t>AllowGroups groups_separated_by_a_space</a:t>
            </a:r>
            <a:endParaRPr b="0" lang="en-US" sz="3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SSH (Secure Shell)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0840" y="954000"/>
            <a:ext cx="12069720" cy="5698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Some suggestions to secure the ssh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Examples for AllowUsers and AllowGroups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lvl="2" marL="70740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404040"/>
                </a:solidFill>
                <a:latin typeface="Calibri"/>
              </a:rPr>
              <a:t>AllowUsers user user2 john</a:t>
            </a:r>
            <a:endParaRPr b="0" lang="en-US" sz="3400" spc="-1" strike="noStrike">
              <a:solidFill>
                <a:srgbClr val="404040"/>
              </a:solidFill>
              <a:latin typeface="Calibri"/>
            </a:endParaRPr>
          </a:p>
          <a:p>
            <a:pPr lvl="2" marL="70740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404040"/>
                </a:solidFill>
                <a:latin typeface="Calibri"/>
              </a:rPr>
              <a:t>AllowGroups admins sshuser</a:t>
            </a:r>
            <a:endParaRPr b="0" lang="en-US" sz="34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Turn off PermitRoorLogin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lvl="2" marL="70740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404040"/>
                </a:solidFill>
                <a:latin typeface="Calibri"/>
              </a:rPr>
              <a:t>Default setting is </a:t>
            </a:r>
            <a:r>
              <a:rPr b="0" i="1" lang="en-US" sz="3400" spc="-1" strike="noStrike">
                <a:solidFill>
                  <a:srgbClr val="404040"/>
                </a:solidFill>
                <a:latin typeface="Calibri"/>
              </a:rPr>
              <a:t>prohibit-password</a:t>
            </a:r>
            <a:r>
              <a:rPr b="0" lang="en-US" sz="3400" spc="-1" strike="noStrike">
                <a:solidFill>
                  <a:srgbClr val="404040"/>
                </a:solidFill>
                <a:latin typeface="Calibri"/>
              </a:rPr>
              <a:t>, means key authentication is allowed for root but passwords for root aren't accepted</a:t>
            </a:r>
            <a:endParaRPr b="0" lang="en-US" sz="3400" spc="-1" strike="noStrike">
              <a:solidFill>
                <a:srgbClr val="404040"/>
              </a:solidFill>
              <a:latin typeface="Calibri"/>
            </a:endParaRPr>
          </a:p>
          <a:p>
            <a:pPr lvl="2" marL="70740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404040"/>
                </a:solidFill>
                <a:latin typeface="Calibri"/>
              </a:rPr>
              <a:t>To turn off, replace </a:t>
            </a:r>
            <a:r>
              <a:rPr b="0" i="1" lang="en-US" sz="3400" spc="-1" strike="noStrike">
                <a:solidFill>
                  <a:srgbClr val="404040"/>
                </a:solidFill>
                <a:latin typeface="Calibri"/>
              </a:rPr>
              <a:t>prohibit-password</a:t>
            </a:r>
            <a:r>
              <a:rPr b="0" lang="en-US" sz="3400" spc="-1" strike="noStrike">
                <a:solidFill>
                  <a:srgbClr val="404040"/>
                </a:solidFill>
                <a:latin typeface="Calibri"/>
              </a:rPr>
              <a:t> with </a:t>
            </a:r>
            <a:r>
              <a:rPr b="0" i="1" lang="en-US" sz="3400" spc="-1" strike="noStrike">
                <a:solidFill>
                  <a:srgbClr val="404040"/>
                </a:solidFill>
                <a:latin typeface="Calibri"/>
              </a:rPr>
              <a:t>no</a:t>
            </a:r>
            <a:endParaRPr b="0" lang="en-US" sz="34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6309360" y="2499120"/>
            <a:ext cx="7305840" cy="97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SSH (Secure Shell)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0840" y="954000"/>
            <a:ext cx="12069720" cy="5698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Some suggestions to secure the ssh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Disable password authentication after key authentication has been setup successfully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Restart the ssh service whenever we change the configuration.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systemctl restart ssh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1582200" y="2801880"/>
            <a:ext cx="9027000" cy="79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SSH (Secure Shell)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0840" y="954000"/>
            <a:ext cx="12069720" cy="5698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If firewall is enable, make sure that we enable traffic via SSH.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To check if firewall is enabled and running in Ubuntu: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sudo ufw status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To allow traffic from specific machine to SSH port (TCP and UDP):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ufw allow from </a:t>
            </a:r>
            <a:r>
              <a:rPr b="0" i="1" lang="en-US" sz="3700" spc="-1" strike="noStrike">
                <a:solidFill>
                  <a:srgbClr val="404040"/>
                </a:solidFill>
                <a:latin typeface="Calibri"/>
              </a:rPr>
              <a:t>ip_address</a:t>
            </a: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 to </a:t>
            </a:r>
            <a:r>
              <a:rPr b="0" i="1" lang="en-US" sz="3700" spc="-1" strike="noStrike">
                <a:solidFill>
                  <a:srgbClr val="404040"/>
                </a:solidFill>
                <a:latin typeface="Calibri"/>
              </a:rPr>
              <a:t>any</a:t>
            </a: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 port </a:t>
            </a:r>
            <a:r>
              <a:rPr b="0" i="1" lang="en-US" sz="3700" spc="-1" strike="noStrike">
                <a:solidFill>
                  <a:srgbClr val="404040"/>
                </a:solidFill>
                <a:latin typeface="Calibri"/>
              </a:rPr>
              <a:t>port_number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To allow traffic from a subnet: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ufw allow from </a:t>
            </a:r>
            <a:r>
              <a:rPr b="0" i="1" lang="en-US" sz="3700" spc="-1" strike="noStrike">
                <a:solidFill>
                  <a:srgbClr val="404040"/>
                </a:solidFill>
                <a:latin typeface="Calibri"/>
              </a:rPr>
              <a:t>subnet</a:t>
            </a: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 to </a:t>
            </a:r>
            <a:r>
              <a:rPr b="0" i="1" lang="en-US" sz="3700" spc="-1" strike="noStrike">
                <a:solidFill>
                  <a:srgbClr val="404040"/>
                </a:solidFill>
                <a:latin typeface="Calibri"/>
              </a:rPr>
              <a:t>any</a:t>
            </a: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 port </a:t>
            </a:r>
            <a:r>
              <a:rPr b="0" i="1" lang="en-US" sz="3700" spc="-1" strike="noStrike">
                <a:solidFill>
                  <a:srgbClr val="404040"/>
                </a:solidFill>
                <a:latin typeface="Calibri"/>
              </a:rPr>
              <a:t>port_number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Content Placeholder 4" descr=""/>
          <p:cNvPicPr/>
          <p:nvPr/>
        </p:nvPicPr>
        <p:blipFill>
          <a:blip r:embed="rId1"/>
          <a:stretch/>
        </p:blipFill>
        <p:spPr>
          <a:xfrm>
            <a:off x="2387520" y="1143360"/>
            <a:ext cx="7416360" cy="53204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SSH (Secure Shell)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0840" y="954000"/>
            <a:ext cx="12069720" cy="5698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A suite of network communication tools that allows users to connect to a remote server with encrypted session.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There are 2 packages for SSH in Ubuntu (other distributions might use different name for the packages):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openssh-server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openssh-client (usually installed by default)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We will install openssh-server in the server.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Any client that needs to connect to server using SSH must install openssh-client.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SSH (Secure Shell)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0840" y="954000"/>
            <a:ext cx="12069720" cy="5698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To check if the SSH server is running / installed: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service ssh status </a:t>
            </a:r>
            <a:r>
              <a:rPr b="0" i="1" lang="en-US" sz="3700" spc="-1" strike="noStrike">
                <a:solidFill>
                  <a:srgbClr val="404040"/>
                </a:solidFill>
                <a:latin typeface="Calibri"/>
              </a:rPr>
              <a:t>OR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systemctl status ssh </a:t>
            </a:r>
            <a:r>
              <a:rPr b="0" i="1" lang="en-US" sz="3700" spc="-1" strike="noStrike">
                <a:solidFill>
                  <a:srgbClr val="404040"/>
                </a:solidFill>
                <a:latin typeface="Calibri"/>
              </a:rPr>
              <a:t>OR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which sshd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If SSH is disabled, we can enable it by: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systemctl enable ssh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SSH (Secure Shell)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0840" y="954000"/>
            <a:ext cx="12069720" cy="5698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To check the listening port (default port is 22):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netstat -tulpn | grep ssh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To connect to server / other machine, using currently logged in username: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ssh host_name </a:t>
            </a:r>
            <a:r>
              <a:rPr b="0" i="1" lang="en-US" sz="3700" spc="-1" strike="noStrike">
                <a:solidFill>
                  <a:srgbClr val="404040"/>
                </a:solidFill>
                <a:latin typeface="Calibri"/>
              </a:rPr>
              <a:t>OR</a:t>
            </a: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 ssh ip_address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Example: ssh u-server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136080" y="2228040"/>
            <a:ext cx="11919600" cy="106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SSH (Secure Shell)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0840" y="954000"/>
            <a:ext cx="12069720" cy="5698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100000"/>
              </a:lnSpc>
            </a:pP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To connect with other username: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ssh username@host_name </a:t>
            </a:r>
            <a:r>
              <a:rPr b="0" i="1" lang="en-US" sz="3700" spc="-1" strike="noStrike">
                <a:solidFill>
                  <a:srgbClr val="404040"/>
                </a:solidFill>
                <a:latin typeface="Calibri"/>
              </a:rPr>
              <a:t>OR</a:t>
            </a: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 ssh username@ip_address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</p:txBody>
      </p:sp>
      <p:grpSp>
        <p:nvGrpSpPr>
          <p:cNvPr id="100" name="Group 3"/>
          <p:cNvGrpSpPr/>
          <p:nvPr/>
        </p:nvGrpSpPr>
        <p:grpSpPr>
          <a:xfrm>
            <a:off x="1219320" y="1064160"/>
            <a:ext cx="9753120" cy="4245120"/>
            <a:chOff x="1219320" y="1064160"/>
            <a:chExt cx="9753120" cy="4245120"/>
          </a:xfrm>
        </p:grpSpPr>
        <p:pic>
          <p:nvPicPr>
            <p:cNvPr id="101" name="Picture 3" descr=""/>
            <p:cNvPicPr/>
            <p:nvPr/>
          </p:nvPicPr>
          <p:blipFill>
            <a:blip r:embed="rId1"/>
            <a:stretch/>
          </p:blipFill>
          <p:spPr>
            <a:xfrm>
              <a:off x="1219320" y="1064160"/>
              <a:ext cx="9753120" cy="4245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2" name="CustomShape 4"/>
            <p:cNvSpPr/>
            <p:nvPr/>
          </p:nvSpPr>
          <p:spPr>
            <a:xfrm>
              <a:off x="1219320" y="1064160"/>
              <a:ext cx="4683600" cy="603000"/>
            </a:xfrm>
            <a:prstGeom prst="rect">
              <a:avLst/>
            </a:prstGeom>
            <a:noFill/>
            <a:ln w="38160">
              <a:solidFill>
                <a:srgbClr val="ffff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CustomShape 5"/>
            <p:cNvSpPr/>
            <p:nvPr/>
          </p:nvSpPr>
          <p:spPr>
            <a:xfrm>
              <a:off x="1219320" y="4881240"/>
              <a:ext cx="4683600" cy="416520"/>
            </a:xfrm>
            <a:prstGeom prst="rect">
              <a:avLst/>
            </a:prstGeom>
            <a:noFill/>
            <a:ln w="38160">
              <a:solidFill>
                <a:srgbClr val="ffff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SSH (Secure Shell)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60840" y="954000"/>
            <a:ext cx="12069720" cy="5698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If the ssh is listening to a non-standard port (other than 22), we need to specify the port number with the -p option.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ssh -p port_number username@hostname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Example, ssh –p 13300 user2@u-server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To disconnect: enter the </a:t>
            </a:r>
            <a:r>
              <a:rPr b="1" lang="en-US" sz="4000" spc="-1" strike="noStrike">
                <a:solidFill>
                  <a:srgbClr val="404040"/>
                </a:solidFill>
                <a:latin typeface="Calibri"/>
              </a:rPr>
              <a:t>exit</a:t>
            </a: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 command or press Ctrl+D.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If we started background processes on target machine via ssh, use Ctrl+D to end the session, otherwise the processes will be terminated.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SSH (Secure Shell)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0840" y="954000"/>
            <a:ext cx="12069720" cy="5698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Notice that we are asked for password when we connect to server / machine, which means the password will be transmitted during the connecting process. (Is this risky?)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It’s better to disable </a:t>
            </a:r>
            <a:r>
              <a:rPr b="1" lang="en-US" sz="4000" spc="-1" strike="noStrike">
                <a:solidFill>
                  <a:srgbClr val="404040"/>
                </a:solidFill>
                <a:latin typeface="Calibri"/>
              </a:rPr>
              <a:t>password authentication</a:t>
            </a: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 and implement </a:t>
            </a:r>
            <a:r>
              <a:rPr b="1" lang="en-US" sz="4000" spc="-1" strike="noStrike">
                <a:solidFill>
                  <a:srgbClr val="404040"/>
                </a:solidFill>
                <a:latin typeface="Calibri"/>
              </a:rPr>
              <a:t>Public Key Authentication</a:t>
            </a: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SSH (Secure Shell)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0840" y="954000"/>
            <a:ext cx="12069720" cy="5698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First, we nee to generate a public/private key pair 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ssh-keygen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10" name="Picture 3" descr=""/>
          <p:cNvPicPr/>
          <p:nvPr/>
        </p:nvPicPr>
        <p:blipFill>
          <a:blip r:embed="rId1"/>
          <a:stretch/>
        </p:blipFill>
        <p:spPr>
          <a:xfrm>
            <a:off x="3720240" y="1713240"/>
            <a:ext cx="6929280" cy="466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0600" y="39600"/>
            <a:ext cx="12130560" cy="80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"/>
              </a:rPr>
              <a:t>SSH (Secure Shell)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0840" y="954000"/>
            <a:ext cx="12069720" cy="56980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The passphrase can be empty but it’s recommended to provide one, which should be different from system password.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2 files will be generated and stored in the default directory (/home/user_name/.ssh)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id_rsa (private key)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lvl="1" marL="52452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3700" spc="-1" strike="noStrike">
                <a:solidFill>
                  <a:srgbClr val="404040"/>
                </a:solidFill>
                <a:latin typeface="Calibri"/>
              </a:rPr>
              <a:t>id_rsa.pub (public key)</a:t>
            </a:r>
            <a:endParaRPr b="0" lang="en-US" sz="3700" spc="-1" strike="noStrike">
              <a:solidFill>
                <a:srgbClr val="404040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Private key (id_rsa) should never leave the machine, be given to someone or stored on external storage media.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7301</TotalTime>
  <Application>LibreOffice/6.0.2.1.0$Linux_X86_64 LibreOffice_project/00m0$Build-1</Application>
  <Words>868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2015-01-11T01:51:28Z</dcterms:created>
  <dc:creator>Madhavan Nair</dc:creator>
  <dc:description/>
  <dc:language>en-US</dc:language>
  <cp:lastModifiedBy/>
  <cp:lastPrinted>2017-01-17T01:46:07Z</cp:lastPrinted>
  <dcterms:modified xsi:type="dcterms:W3CDTF">2018-03-28T22:10:51Z</dcterms:modified>
  <cp:revision>581</cp:revision>
  <dc:subject/>
  <dc:title>UEEN 3113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