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0693400" cy="7562850"/>
  <p:notesSz cx="10693400" cy="7562850"/>
  <p:defaultTextStyle>
    <a:defPPr>
      <a:defRPr lang="de-DE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Arial" panose="020B060402020209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Arial" panose="020B060402020209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Arial" panose="020B060402020209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Arial" panose="020B060402020209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Arial" panose="020B060402020209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Arial" panose="020B060402020209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Arial" panose="020B060402020209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Arial" panose="020B060402020209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Arial" panose="020B060402020209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spcBef>
                <a:spcPct val="0"/>
              </a:spcBef>
            </a:pPr>
            <a:endParaRPr lang="zh-CN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Notes Placeholder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spcBef>
                <a:spcPct val="0"/>
              </a:spcBef>
            </a:pPr>
            <a:endParaRPr lang="zh-CN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x-none" dirty="0">
                <a:latin typeface="Calibri" pitchFamily="34" charset="0"/>
                <a:ea typeface="Arial" panose="020B0604020202090204" pitchFamily="34" charset="0"/>
              </a:rPr>
            </a:fld>
            <a:endParaRPr lang="zh-CN" altLang="x-none" dirty="0">
              <a:latin typeface="Calibri" pitchFamily="34" charset="0"/>
              <a:ea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x-none" dirty="0">
                <a:latin typeface="Calibri" pitchFamily="34" charset="0"/>
                <a:ea typeface="Arial" panose="020B0604020202090204" pitchFamily="34" charset="0"/>
              </a:rPr>
            </a:fld>
            <a:endParaRPr lang="zh-CN" altLang="x-none" dirty="0">
              <a:latin typeface="Calibri" pitchFamily="34" charset="0"/>
              <a:ea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x-none" dirty="0">
                <a:latin typeface="Calibri" pitchFamily="34" charset="0"/>
                <a:ea typeface="Arial" panose="020B0604020202090204" pitchFamily="34" charset="0"/>
              </a:rPr>
            </a:fld>
            <a:endParaRPr lang="zh-CN" altLang="x-none" dirty="0">
              <a:latin typeface="Calibri" pitchFamily="34" charset="0"/>
              <a:ea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x-none" dirty="0">
                <a:latin typeface="Calibri" pitchFamily="34" charset="0"/>
                <a:ea typeface="Arial" panose="020B0604020202090204" pitchFamily="34" charset="0"/>
              </a:rPr>
            </a:fld>
            <a:endParaRPr lang="zh-CN" altLang="x-none" dirty="0">
              <a:latin typeface="Calibri" pitchFamily="34" charset="0"/>
              <a:ea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x-none" dirty="0">
                <a:latin typeface="Calibri" pitchFamily="34" charset="0"/>
                <a:ea typeface="Arial" panose="020B0604020202090204" pitchFamily="34" charset="0"/>
              </a:rPr>
            </a:fld>
            <a:endParaRPr lang="zh-CN" altLang="x-none" dirty="0">
              <a:latin typeface="Calibri" pitchFamily="34" charset="0"/>
              <a:ea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bk object 16"/>
          <p:cNvSpPr/>
          <p:nvPr/>
        </p:nvSpPr>
        <p:spPr>
          <a:xfrm>
            <a:off x="0" y="774700"/>
            <a:ext cx="10691813" cy="601027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pPr lvl="0"/>
            <a:endParaRPr lang="zh-CN" altLang="x-none" dirty="0">
              <a:latin typeface="Calibri" pitchFamily="34" charset="0"/>
              <a:ea typeface="Arial" panose="020B0604020202090204" pitchFamily="34" charset="0"/>
            </a:endParaRPr>
          </a:p>
        </p:txBody>
      </p:sp>
      <p:sp>
        <p:nvSpPr>
          <p:cNvPr id="1027" name="Holder 2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096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lvl="0"/>
            <a:endParaRPr lang="zh-CN" altLang="x-none" dirty="0"/>
          </a:p>
        </p:txBody>
      </p:sp>
      <p:sp>
        <p:nvSpPr>
          <p:cNvPr id="1028" name="Holder 3"/>
          <p:cNvSpPr>
            <a:spLocks noGrp="1"/>
          </p:cNvSpPr>
          <p:nvPr>
            <p:ph type="body" idx="1"/>
          </p:nvPr>
        </p:nvSpPr>
        <p:spPr>
          <a:xfrm>
            <a:off x="534988" y="1739900"/>
            <a:ext cx="9623425" cy="49911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lvl="0"/>
            <a:endParaRPr lang="zh-CN" altLang="x-none"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375" y="7034213"/>
            <a:ext cx="342265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988" y="7034213"/>
            <a:ext cx="245903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375" y="7034213"/>
            <a:ext cx="245903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zh-CN" altLang="x-none" dirty="0">
                <a:latin typeface="Calibri" pitchFamily="34" charset="0"/>
                <a:ea typeface="Arial" panose="020B0604020202090204" pitchFamily="34" charset="0"/>
              </a:rPr>
            </a:fld>
            <a:endParaRPr lang="zh-CN" altLang="x-none" dirty="0">
              <a:latin typeface="Calibri" pitchFamily="34" charset="0"/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50" name="object 2"/>
          <p:cNvSpPr/>
          <p:nvPr/>
        </p:nvSpPr>
        <p:spPr>
          <a:xfrm>
            <a:off x="0" y="774700"/>
            <a:ext cx="10691813" cy="601027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p>
            <a:endParaRPr lang="zh-CN" altLang="x-none" dirty="0">
              <a:latin typeface="Calibri" pitchFamily="34" charset="0"/>
              <a:ea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Benutzerdefiniert</PresentationFormat>
  <Paragraphs>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Helvetica Neue</vt:lpstr>
      <vt:lpstr>微软雅黑</vt:lpstr>
      <vt:lpstr>汉仪旗黑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taylorqin</cp:lastModifiedBy>
  <cp:revision>2</cp:revision>
  <dcterms:created xsi:type="dcterms:W3CDTF">2021-04-20T10:45:46Z</dcterms:created>
  <dcterms:modified xsi:type="dcterms:W3CDTF">2021-04-20T10:45:46Z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2021-04-20T10:00:00Z</vt:filetime>
  </property>
  <property fmtid="{D5CDD505-2E9C-101B-9397-08002B2CF9AE}" pid="3" name="LastSaved">
    <vt:filetime>2021-04-20T10:00:00Z</vt:filetime>
  </property>
  <property fmtid="{D5CDD505-2E9C-101B-9397-08002B2CF9AE}" pid="4" name="KSOProductBuildVer">
    <vt:lpwstr>1033-3.1.2.5330</vt:lpwstr>
  </property>
</Properties>
</file>