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Benutzerdefiniert</PresentationFormat>
  <Paragraphs>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Helvetica Neue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taylorqin</cp:lastModifiedBy>
  <cp:revision>2</cp:revision>
  <dcterms:created xsi:type="dcterms:W3CDTF">2021-04-20T10:49:51Z</dcterms:created>
  <dcterms:modified xsi:type="dcterms:W3CDTF">2021-04-20T10:49:51Z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LastSaved">
    <vt:filetime>1900-01-00T00:00:00Z</vt:filetime>
  </property>
  <property fmtid="{D5CDD505-2E9C-101B-9397-08002B2CF9AE}" pid="4" name="KSOProductBuildVer">
    <vt:lpwstr>1033-3.1.2.5330</vt:lpwstr>
  </property>
</Properties>
</file>