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9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7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0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5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E4A6-3573-4947-9CE2-17E5B20CA85F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68A1-1BD8-4A3B-B79F-D5E6BE2E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771900" y="1943100"/>
            <a:ext cx="5957080" cy="3024610"/>
            <a:chOff x="3771900" y="1943100"/>
            <a:chExt cx="5957080" cy="3024610"/>
          </a:xfrm>
        </p:grpSpPr>
        <p:sp>
          <p:nvSpPr>
            <p:cNvPr id="8" name="文本框 7"/>
            <p:cNvSpPr txBox="1"/>
            <p:nvPr/>
          </p:nvSpPr>
          <p:spPr>
            <a:xfrm>
              <a:off x="3771900" y="2004646"/>
              <a:ext cx="59570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/>
                <a:t>员工丙</a:t>
              </a:r>
              <a:r>
                <a:rPr lang="en-US" altLang="zh-CN" sz="4400" dirty="0"/>
                <a:t>-</a:t>
              </a:r>
              <a:r>
                <a:rPr lang="zh-CN" altLang="en-US" sz="4400" dirty="0"/>
                <a:t>小蛋糕重量</a:t>
              </a:r>
              <a:r>
                <a:rPr lang="en-US" altLang="zh-CN" sz="4400" dirty="0"/>
                <a:t>.</a:t>
              </a:r>
              <a:r>
                <a:rPr lang="en-US" altLang="zh-CN" sz="4400" dirty="0" err="1"/>
                <a:t>xlsx</a:t>
              </a:r>
              <a:endParaRPr lang="zh-CN" altLang="en-US" sz="4400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697415" y="2967519"/>
              <a:ext cx="0" cy="15341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859824" y="2774087"/>
              <a:ext cx="156503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7737" y="2774087"/>
              <a:ext cx="370742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363308" y="45983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分隔符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521569" y="1943100"/>
              <a:ext cx="345832" cy="102441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85886" y="28356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34995" y="28356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2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7</cp:revision>
  <dcterms:created xsi:type="dcterms:W3CDTF">2020-02-19T13:09:59Z</dcterms:created>
  <dcterms:modified xsi:type="dcterms:W3CDTF">2020-03-23T13:24:33Z</dcterms:modified>
</cp:coreProperties>
</file>