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3" r:id="rId2"/>
    <p:sldId id="304" r:id="rId3"/>
    <p:sldId id="301" r:id="rId4"/>
    <p:sldId id="302" r:id="rId5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638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32DE920-1C87-4A20-ABBD-5F1E9DDE0D2D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E726BFB-5D94-4287-9036-9918AF7740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p\Desktop\num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760640" cy="36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nu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2696"/>
            <a:ext cx="6696743" cy="51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7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nu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55272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9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n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662473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467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28</cp:revision>
  <dcterms:created xsi:type="dcterms:W3CDTF">2022-08-24T06:36:45Z</dcterms:created>
  <dcterms:modified xsi:type="dcterms:W3CDTF">2022-09-08T03:04:39Z</dcterms:modified>
</cp:coreProperties>
</file>