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38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2DE920-1C87-4A20-ABBD-5F1E9DDE0D2D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b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2" y="548680"/>
            <a:ext cx="752749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bp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52" y="548680"/>
            <a:ext cx="743278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9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bp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63284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Desktop\bp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88" y="404664"/>
            <a:ext cx="7690559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bp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7344816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bp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68" y="764704"/>
            <a:ext cx="758997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Hp\Desktop\bp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92087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p\Desktop\bp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41682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Hp\Desktop\bp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704855" cy="52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Hp\Desktop\bp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2" y="692696"/>
            <a:ext cx="7632280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\Desktop\bp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56084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b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9"/>
            <a:ext cx="792088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2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Hp\Desktop\bp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8" y="908720"/>
            <a:ext cx="7853067" cy="5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b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5956"/>
            <a:ext cx="761322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b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57" y="476672"/>
            <a:ext cx="766618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b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776864" cy="4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bp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2" y="620688"/>
            <a:ext cx="734649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bp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3" y="1052736"/>
            <a:ext cx="778638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esktop\bp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3284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bp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568863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49</cp:revision>
  <dcterms:created xsi:type="dcterms:W3CDTF">2022-08-24T06:36:45Z</dcterms:created>
  <dcterms:modified xsi:type="dcterms:W3CDTF">2022-10-30T13:21:11Z</dcterms:modified>
</cp:coreProperties>
</file>