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1" r:id="rId2"/>
    <p:sldId id="312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293" r:id="rId15"/>
    <p:sldId id="294" r:id="rId16"/>
    <p:sldId id="295" r:id="rId17"/>
    <p:sldId id="296" r:id="rId18"/>
    <p:sldId id="298" r:id="rId19"/>
  </p:sldIdLst>
  <p:sldSz cx="9144000" cy="6858000" type="screen4x3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2" autoAdjust="0"/>
    <p:restoredTop sz="94638" autoAdjust="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E920-1C87-4A20-ABBD-5F1E9DDE0D2D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6BFB-5D94-4287-9036-9918AF77409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E920-1C87-4A20-ABBD-5F1E9DDE0D2D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6BFB-5D94-4287-9036-9918AF77409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E920-1C87-4A20-ABBD-5F1E9DDE0D2D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6BFB-5D94-4287-9036-9918AF77409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E920-1C87-4A20-ABBD-5F1E9DDE0D2D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6BFB-5D94-4287-9036-9918AF77409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E920-1C87-4A20-ABBD-5F1E9DDE0D2D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AE726BFB-5D94-4287-9036-9918AF77409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E920-1C87-4A20-ABBD-5F1E9DDE0D2D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6BFB-5D94-4287-9036-9918AF77409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E920-1C87-4A20-ABBD-5F1E9DDE0D2D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6BFB-5D94-4287-9036-9918AF77409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E920-1C87-4A20-ABBD-5F1E9DDE0D2D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6BFB-5D94-4287-9036-9918AF77409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E920-1C87-4A20-ABBD-5F1E9DDE0D2D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6BFB-5D94-4287-9036-9918AF77409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E920-1C87-4A20-ABBD-5F1E9DDE0D2D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6BFB-5D94-4287-9036-9918AF77409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E920-1C87-4A20-ABBD-5F1E9DDE0D2D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6BFB-5D94-4287-9036-9918AF77409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32DE920-1C87-4A20-ABBD-5F1E9DDE0D2D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E726BFB-5D94-4287-9036-9918AF77409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Hp\Desktop\diss9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268760"/>
            <a:ext cx="6624736" cy="424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247840"/>
              </p:ext>
            </p:extLst>
          </p:nvPr>
        </p:nvGraphicFramePr>
        <p:xfrm>
          <a:off x="1524000" y="54868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PERCEPTRON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1661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Hp\Desktop\disss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692696"/>
            <a:ext cx="6336704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891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Hp\Desktop\diss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08720"/>
            <a:ext cx="6840759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1985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Hp\Desktop\diss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692696"/>
            <a:ext cx="6552728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245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Hp\Desktop\diss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620688"/>
            <a:ext cx="6624736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171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Hp\Desktop\continous perceptr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692696"/>
            <a:ext cx="5400599" cy="54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614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Hp\Desktop\conti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836712"/>
            <a:ext cx="5688632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8036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Hp\Desktop\conti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836712"/>
            <a:ext cx="5976664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349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Hp\Desktop\conti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022" y="1166496"/>
            <a:ext cx="5229955" cy="452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979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Hp\Desktop\conti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908720"/>
            <a:ext cx="6048672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60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Hp\Desktop\discrete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908720"/>
            <a:ext cx="6192687" cy="4680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87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p\Desktop\discrete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5" y="1196752"/>
            <a:ext cx="6120680" cy="424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109316"/>
              </p:ext>
            </p:extLst>
          </p:nvPr>
        </p:nvGraphicFramePr>
        <p:xfrm>
          <a:off x="1524000" y="326936"/>
          <a:ext cx="6096000" cy="581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5817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ALGORITHM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381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p\Desktop\discrete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76672"/>
            <a:ext cx="6480720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64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p\Desktop\diss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96752"/>
            <a:ext cx="6408712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772767"/>
              </p:ext>
            </p:extLst>
          </p:nvPr>
        </p:nvGraphicFramePr>
        <p:xfrm>
          <a:off x="1524000" y="332657"/>
          <a:ext cx="6096000" cy="432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4320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DECISION BOUNDARY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900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Hp\Desktop\diss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24744"/>
            <a:ext cx="6336704" cy="496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456709"/>
              </p:ext>
            </p:extLst>
          </p:nvPr>
        </p:nvGraphicFramePr>
        <p:xfrm>
          <a:off x="1331640" y="260648"/>
          <a:ext cx="63162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62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8982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Hp\Desktop\diss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692696"/>
            <a:ext cx="6192688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773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Hp\Desktop\dis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764704"/>
            <a:ext cx="6192688" cy="54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686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Hp\Desktop\diss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76672"/>
            <a:ext cx="6768751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45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121</TotalTime>
  <Words>5</Words>
  <Application>Microsoft Office PowerPoint</Application>
  <PresentationFormat>On-screen Show (4:3)</PresentationFormat>
  <Paragraphs>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Apex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42</cp:revision>
  <dcterms:created xsi:type="dcterms:W3CDTF">2022-08-24T06:36:45Z</dcterms:created>
  <dcterms:modified xsi:type="dcterms:W3CDTF">2022-09-11T14:26:26Z</dcterms:modified>
</cp:coreProperties>
</file>