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noFmf6HX5LROc3TTulTO14v6e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89599" y="910268"/>
            <a:ext cx="2627796" cy="13316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56437" y="710213"/>
            <a:ext cx="2894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군집화 결과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048199" y="710213"/>
            <a:ext cx="3213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Standard Scaler 사용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22" y="1883172"/>
            <a:ext cx="1803375" cy="4974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497" y="1883172"/>
            <a:ext cx="1749610" cy="46471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99198" y="1428521"/>
            <a:ext cx="3149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: 1.3 / min_samples = 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0548" y="1805847"/>
            <a:ext cx="1380025" cy="464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2322" y="1805847"/>
            <a:ext cx="1645881" cy="32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5178446" y="1428521"/>
            <a:ext cx="3149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: 1.4 / min_samples = 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92897" y="3551764"/>
            <a:ext cx="13800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178446" y="1318641"/>
            <a:ext cx="3521671" cy="5330734"/>
          </a:xfrm>
          <a:prstGeom prst="frame">
            <a:avLst>
              <a:gd fmla="val 1154" name="adj1"/>
            </a:avLst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1189599" y="910268"/>
            <a:ext cx="2627796" cy="13316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56437" y="710213"/>
            <a:ext cx="2894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군집화 결과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4048199" y="710213"/>
            <a:ext cx="37375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Standard Scaler 사용 (0)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961214" y="2305482"/>
            <a:ext cx="397037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0번 군집의 경우,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면적 대비 교통량도 많고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온도도 높고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면적 대비 유동인구도 많고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면적 대비 노약자 수도 많으므로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클린 로드 설치를 위한 지역 군집으로 적합해 보임.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212" y="1580090"/>
            <a:ext cx="6785505" cy="171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437" y="4153906"/>
            <a:ext cx="6785505" cy="186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2391052" y="3598143"/>
            <a:ext cx="437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Median말고 mean 쓰는 것이 좋아 보임.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1189599" y="910268"/>
            <a:ext cx="2627796" cy="13316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96017" y="742297"/>
            <a:ext cx="3149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K-Medoids 군집화 결과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048199" y="710213"/>
            <a:ext cx="3213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MinMax Scaler 사용  (3)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74033" y="1310378"/>
            <a:ext cx="12375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00" y="1792646"/>
            <a:ext cx="2112913" cy="197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2787605" y="2201478"/>
            <a:ext cx="5515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985" y="1745184"/>
            <a:ext cx="2283745" cy="211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3105716" y="1310378"/>
            <a:ext cx="12375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2376691" y="3955385"/>
            <a:ext cx="2424197" cy="1528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ko-KR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Cobj.ineria_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3개 : 13.03992256747408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4개 : 10.728900172085567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5개 :  9.70353673173864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6개 :  8.760761889104426 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405443" y="5751385"/>
            <a:ext cx="22725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이너셔 값과 elbow를 고려했을 때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4가 적합해 보임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29" y="4169937"/>
            <a:ext cx="2153004" cy="199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1341" y="1479655"/>
            <a:ext cx="1629318" cy="33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6241" y="1479655"/>
            <a:ext cx="1948530" cy="248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74771" y="1469022"/>
            <a:ext cx="1780635" cy="29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6202" y="4794821"/>
            <a:ext cx="1895771" cy="177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04270" y="4519952"/>
            <a:ext cx="4406964" cy="136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1189599" y="910268"/>
            <a:ext cx="2627796" cy="13316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896017" y="742297"/>
            <a:ext cx="3149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군집화 결과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4048199" y="710213"/>
            <a:ext cx="3213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MinMax Scaler 사용 (2)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4" y="2002661"/>
            <a:ext cx="2883996" cy="209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430" y="4688710"/>
            <a:ext cx="5031472" cy="184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469" y="1697548"/>
            <a:ext cx="2772139" cy="25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0685" y="414337"/>
            <a:ext cx="1752600" cy="60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57069" y="833021"/>
            <a:ext cx="16002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1189599" y="910268"/>
            <a:ext cx="2627796" cy="13316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899199" y="710213"/>
            <a:ext cx="3149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GMM 군집화 결과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4048199" y="710213"/>
            <a:ext cx="32137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MinMax Scaler 사용 (1)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01" y="1959701"/>
            <a:ext cx="4032878" cy="2542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302458" y="1346856"/>
            <a:ext cx="4413921" cy="612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GaussianMixture(n_components = 3)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083" y="4541218"/>
            <a:ext cx="5024399" cy="193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9776" y="1242865"/>
            <a:ext cx="2713814" cy="282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9775" y="4067070"/>
            <a:ext cx="2600245" cy="273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1371" y="1346856"/>
            <a:ext cx="3168171" cy="169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21371" y="3339628"/>
            <a:ext cx="3101824" cy="340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545752" y="426303"/>
            <a:ext cx="3432906" cy="11497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68520" l="0" r="0" t="0"/>
          <a:stretch/>
        </p:blipFill>
        <p:spPr>
          <a:xfrm>
            <a:off x="817730" y="1376039"/>
            <a:ext cx="1829779" cy="193970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1038670" y="745724"/>
            <a:ext cx="14115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3738961" y="745724"/>
            <a:ext cx="14115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439252" y="745724"/>
            <a:ext cx="1639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9367403" y="745724"/>
            <a:ext cx="1639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252" y="1279264"/>
            <a:ext cx="2004403" cy="187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72049"/>
          <a:stretch/>
        </p:blipFill>
        <p:spPr>
          <a:xfrm>
            <a:off x="3444158" y="1350285"/>
            <a:ext cx="1881931" cy="180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0486" y="1145835"/>
            <a:ext cx="2172690" cy="2283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533495" y="226248"/>
            <a:ext cx="3445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4개의 클러스터 기법 voting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01505" y="3503998"/>
            <a:ext cx="10653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공통적으로 나온 지역 </a:t>
            </a: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마산회원구 양덕1동 / 마산회원구 양덕2동 / 마산회원구 구암2동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성산구 가음정동 / 성산구 용지동 / 성산구 상남동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69516" y="4507859"/>
            <a:ext cx="10566995" cy="17235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Counter( ) 결과</a:t>
            </a:r>
            <a:endParaRPr b="0" i="0" sz="1400" u="none" cap="none" strike="noStrike">
              <a:solidFill>
                <a:srgbClr val="000000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'마산회원구 양덕2동': 4, '성산구 가음정동': 4, '성산구 용지동': 4, '성산구 상남동': 4, '마산회원구 양덕1동': 4, '마산회원구 구암2동': 4,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성산구 반송동’: 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'마산합포구 월영동': 2, '마산회원구 석전동': 2, 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'마산회원구 구암1동': 1, '성사구 반송동': 1, '마산합포구 산호동': 1, '마산회원구 회원1동': 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'마산합포구 오동동': 1, '마산합포구 반월중앙동': 1, '마산합포구 합포동': 1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545752" y="426303"/>
            <a:ext cx="3432906" cy="11497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533495" y="226248"/>
            <a:ext cx="3445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클러스터별 지역 합집합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668232" y="805977"/>
            <a:ext cx="9669314" cy="2215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&lt;마산합포구&gt;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’마산합포구 반월중앙동', '마산합포구 산호동', '마산합포구 오동동', '마산합포구 월영동', '마산합포구 합포동’,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&lt;마산회원구&gt;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＇마산회원구 구암1동＇, ＇마산회원구 구암2동’, ＇마산회원구 석전동＇, ＇마산회원구 양덕1동＇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＇마산회원구 양덕2동＇, ＇마산회원구 회원1동’,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&lt;성산구&gt;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'성산구 가음정동', '성산구 반송동', '성산구 상남동', '성산구 용지동'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586104" y="3413158"/>
            <a:ext cx="3432906" cy="11497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573847" y="3213103"/>
            <a:ext cx="3445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결과 10순위까지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16851"/>
          <a:stretch/>
        </p:blipFill>
        <p:spPr>
          <a:xfrm>
            <a:off x="8549622" y="2634774"/>
            <a:ext cx="4070750" cy="51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2021-09-22T16:49:57Z</dcterms:created>
  <dc:creator>강 지영</dc:creator>
</cp:coreProperties>
</file>