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850" y="62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9.png"  /><Relationship Id="rId11" Type="http://schemas.openxmlformats.org/officeDocument/2006/relationships/image" Target="../media/image10.png"  /><Relationship Id="rId12" Type="http://schemas.openxmlformats.org/officeDocument/2006/relationships/image" Target="../media/image11.png"  /><Relationship Id="rId13" Type="http://schemas.openxmlformats.org/officeDocument/2006/relationships/image" Target="../media/image12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Relationship Id="rId4" Type="http://schemas.openxmlformats.org/officeDocument/2006/relationships/image" Target="../media/image14.png"  /><Relationship Id="rId5" Type="http://schemas.openxmlformats.org/officeDocument/2006/relationships/image" Target="../media/image57.png"  /><Relationship Id="rId6" Type="http://schemas.openxmlformats.org/officeDocument/2006/relationships/image" Target="../media/image96.png"  /><Relationship Id="rId7" Type="http://schemas.openxmlformats.org/officeDocument/2006/relationships/image" Target="../media/image97.png"  /><Relationship Id="rId8" Type="http://schemas.openxmlformats.org/officeDocument/2006/relationships/image" Target="../media/image98.png"  /><Relationship Id="rId9" Type="http://schemas.openxmlformats.org/officeDocument/2006/relationships/image" Target="../media/image9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Relationship Id="rId4" Type="http://schemas.openxmlformats.org/officeDocument/2006/relationships/image" Target="../media/image14.png"  /><Relationship Id="rId5" Type="http://schemas.openxmlformats.org/officeDocument/2006/relationships/image" Target="../media/image100.png"  /><Relationship Id="rId6" Type="http://schemas.openxmlformats.org/officeDocument/2006/relationships/image" Target="../media/image101.png"  /><Relationship Id="rId7" Type="http://schemas.openxmlformats.org/officeDocument/2006/relationships/image" Target="../media/image102.png"  /><Relationship Id="rId8" Type="http://schemas.openxmlformats.org/officeDocument/2006/relationships/image" Target="../media/image103.png"  /><Relationship Id="rId9" Type="http://schemas.openxmlformats.org/officeDocument/2006/relationships/image" Target="../media/image10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10.png"  /><Relationship Id="rId11" Type="http://schemas.openxmlformats.org/officeDocument/2006/relationships/image" Target="../media/image111.png"  /><Relationship Id="rId12" Type="http://schemas.openxmlformats.org/officeDocument/2006/relationships/image" Target="../media/image112.png"  /><Relationship Id="rId13" Type="http://schemas.openxmlformats.org/officeDocument/2006/relationships/image" Target="../media/image113.png"  /><Relationship Id="rId14" Type="http://schemas.openxmlformats.org/officeDocument/2006/relationships/image" Target="../media/image114.png"  /><Relationship Id="rId15" Type="http://schemas.openxmlformats.org/officeDocument/2006/relationships/image" Target="../media/image115.png"  /><Relationship Id="rId16" Type="http://schemas.openxmlformats.org/officeDocument/2006/relationships/image" Target="../media/image116.png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Relationship Id="rId4" Type="http://schemas.openxmlformats.org/officeDocument/2006/relationships/image" Target="../media/image14.png"  /><Relationship Id="rId5" Type="http://schemas.openxmlformats.org/officeDocument/2006/relationships/image" Target="../media/image105.png"  /><Relationship Id="rId6" Type="http://schemas.openxmlformats.org/officeDocument/2006/relationships/image" Target="../media/image106.png"  /><Relationship Id="rId7" Type="http://schemas.openxmlformats.org/officeDocument/2006/relationships/image" Target="../media/image107.png"  /><Relationship Id="rId8" Type="http://schemas.openxmlformats.org/officeDocument/2006/relationships/image" Target="../media/image108.png"  /><Relationship Id="rId9" Type="http://schemas.openxmlformats.org/officeDocument/2006/relationships/image" Target="../media/image10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21.png"  /><Relationship Id="rId11" Type="http://schemas.openxmlformats.org/officeDocument/2006/relationships/image" Target="../media/image122.png"  /><Relationship Id="rId12" Type="http://schemas.openxmlformats.org/officeDocument/2006/relationships/image" Target="../media/image123.png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Relationship Id="rId4" Type="http://schemas.openxmlformats.org/officeDocument/2006/relationships/image" Target="../media/image14.png"  /><Relationship Id="rId5" Type="http://schemas.openxmlformats.org/officeDocument/2006/relationships/image" Target="../media/image105.png"  /><Relationship Id="rId6" Type="http://schemas.openxmlformats.org/officeDocument/2006/relationships/image" Target="../media/image106.png"  /><Relationship Id="rId7" Type="http://schemas.openxmlformats.org/officeDocument/2006/relationships/image" Target="../media/image118.png"  /><Relationship Id="rId8" Type="http://schemas.openxmlformats.org/officeDocument/2006/relationships/image" Target="../media/image119.png"  /><Relationship Id="rId9" Type="http://schemas.openxmlformats.org/officeDocument/2006/relationships/image" Target="../media/image12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27.png"  /><Relationship Id="rId11" Type="http://schemas.openxmlformats.org/officeDocument/2006/relationships/image" Target="../media/image128.png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Relationship Id="rId4" Type="http://schemas.openxmlformats.org/officeDocument/2006/relationships/image" Target="../media/image14.png"  /><Relationship Id="rId5" Type="http://schemas.openxmlformats.org/officeDocument/2006/relationships/image" Target="../media/image105.png"  /><Relationship Id="rId6" Type="http://schemas.openxmlformats.org/officeDocument/2006/relationships/image" Target="../media/image106.png"  /><Relationship Id="rId7" Type="http://schemas.openxmlformats.org/officeDocument/2006/relationships/image" Target="../media/image124.png"  /><Relationship Id="rId8" Type="http://schemas.openxmlformats.org/officeDocument/2006/relationships/image" Target="../media/image125.png"  /><Relationship Id="rId9" Type="http://schemas.openxmlformats.org/officeDocument/2006/relationships/image" Target="../media/image12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9.png"  /><Relationship Id="rId3" Type="http://schemas.openxmlformats.org/officeDocument/2006/relationships/image" Target="../media/image130.png"  /><Relationship Id="rId4" Type="http://schemas.openxmlformats.org/officeDocument/2006/relationships/image" Target="../media/image131.png"  /><Relationship Id="rId5" Type="http://schemas.openxmlformats.org/officeDocument/2006/relationships/image" Target="../media/image132.png"  /><Relationship Id="rId6" Type="http://schemas.openxmlformats.org/officeDocument/2006/relationships/image" Target="../media/image133.png"  /><Relationship Id="rId7" Type="http://schemas.openxmlformats.org/officeDocument/2006/relationships/image" Target="../media/image134.png"  /><Relationship Id="rId8" Type="http://schemas.openxmlformats.org/officeDocument/2006/relationships/image" Target="../media/image135.png"  /><Relationship Id="rId9" Type="http://schemas.openxmlformats.org/officeDocument/2006/relationships/image" Target="../media/image13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7.png"  /><Relationship Id="rId11" Type="http://schemas.openxmlformats.org/officeDocument/2006/relationships/image" Target="../media/image21.png"  /><Relationship Id="rId12" Type="http://schemas.openxmlformats.org/officeDocument/2006/relationships/image" Target="../media/image22.png"  /><Relationship Id="rId13" Type="http://schemas.openxmlformats.org/officeDocument/2006/relationships/image" Target="../media/image23.png"  /><Relationship Id="rId14" Type="http://schemas.openxmlformats.org/officeDocument/2006/relationships/image" Target="../media/image17.png"  /><Relationship Id="rId15" Type="http://schemas.openxmlformats.org/officeDocument/2006/relationships/image" Target="../media/image24.png"  /><Relationship Id="rId16" Type="http://schemas.openxmlformats.org/officeDocument/2006/relationships/image" Target="../media/image25.png"  /><Relationship Id="rId17" Type="http://schemas.openxmlformats.org/officeDocument/2006/relationships/image" Target="../media/image26.png"  /><Relationship Id="rId18" Type="http://schemas.openxmlformats.org/officeDocument/2006/relationships/image" Target="../media/image27.png"  /><Relationship Id="rId19" Type="http://schemas.openxmlformats.org/officeDocument/2006/relationships/image" Target="../media/image27.png"  /><Relationship Id="rId2" Type="http://schemas.openxmlformats.org/officeDocument/2006/relationships/image" Target="../media/image13.png"  /><Relationship Id="rId20" Type="http://schemas.openxmlformats.org/officeDocument/2006/relationships/image" Target="../media/image28.png"  /><Relationship Id="rId21" Type="http://schemas.openxmlformats.org/officeDocument/2006/relationships/image" Target="../media/image17.png"  /><Relationship Id="rId22" Type="http://schemas.openxmlformats.org/officeDocument/2006/relationships/image" Target="../media/image29.png"  /><Relationship Id="rId23" Type="http://schemas.openxmlformats.org/officeDocument/2006/relationships/image" Target="../media/image30.png"  /><Relationship Id="rId24" Type="http://schemas.openxmlformats.org/officeDocument/2006/relationships/image" Target="../media/image31.png"  /><Relationship Id="rId25" Type="http://schemas.openxmlformats.org/officeDocument/2006/relationships/image" Target="../media/image17.png"  /><Relationship Id="rId26" Type="http://schemas.openxmlformats.org/officeDocument/2006/relationships/image" Target="../media/image32.png"  /><Relationship Id="rId27" Type="http://schemas.openxmlformats.org/officeDocument/2006/relationships/image" Target="../media/image33.png"  /><Relationship Id="rId28" Type="http://schemas.openxmlformats.org/officeDocument/2006/relationships/image" Target="../media/image34.png"  /><Relationship Id="rId29" Type="http://schemas.openxmlformats.org/officeDocument/2006/relationships/image" Target="../media/image27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Relationship Id="rId7" Type="http://schemas.openxmlformats.org/officeDocument/2006/relationships/image" Target="../media/image18.png"  /><Relationship Id="rId8" Type="http://schemas.openxmlformats.org/officeDocument/2006/relationships/image" Target="../media/image19.png"  /><Relationship Id="rId9" Type="http://schemas.openxmlformats.org/officeDocument/2006/relationships/image" Target="../media/image20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0.png"  /><Relationship Id="rId3" Type="http://schemas.openxmlformats.org/officeDocument/2006/relationships/image" Target="../media/image141.png"  /><Relationship Id="rId4" Type="http://schemas.openxmlformats.org/officeDocument/2006/relationships/image" Target="../media/image142.png"  /><Relationship Id="rId5" Type="http://schemas.openxmlformats.org/officeDocument/2006/relationships/image" Target="../media/image143.png"  /><Relationship Id="rId6" Type="http://schemas.openxmlformats.org/officeDocument/2006/relationships/image" Target="../media/image14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42.png"  /><Relationship Id="rId11" Type="http://schemas.openxmlformats.org/officeDocument/2006/relationships/image" Target="../media/image43.png"  /><Relationship Id="rId12" Type="http://schemas.openxmlformats.org/officeDocument/2006/relationships/image" Target="../media/image44.png"  /><Relationship Id="rId13" Type="http://schemas.openxmlformats.org/officeDocument/2006/relationships/image" Target="../media/image45.png"  /><Relationship Id="rId14" Type="http://schemas.openxmlformats.org/officeDocument/2006/relationships/image" Target="../media/image46.png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Relationship Id="rId4" Type="http://schemas.openxmlformats.org/officeDocument/2006/relationships/image" Target="../media/image37.png"  /><Relationship Id="rId5" Type="http://schemas.openxmlformats.org/officeDocument/2006/relationships/image" Target="../media/image38.png"  /><Relationship Id="rId6" Type="http://schemas.openxmlformats.org/officeDocument/2006/relationships/image" Target="../media/image14.png"  /><Relationship Id="rId7" Type="http://schemas.openxmlformats.org/officeDocument/2006/relationships/image" Target="../media/image39.png"  /><Relationship Id="rId8" Type="http://schemas.openxmlformats.org/officeDocument/2006/relationships/image" Target="../media/image40.png"  /><Relationship Id="rId9" Type="http://schemas.openxmlformats.org/officeDocument/2006/relationships/image" Target="../media/image4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53.png"  /><Relationship Id="rId11" Type="http://schemas.openxmlformats.org/officeDocument/2006/relationships/image" Target="../media/image54.png"  /><Relationship Id="rId12" Type="http://schemas.openxmlformats.org/officeDocument/2006/relationships/image" Target="../media/image55.png"  /><Relationship Id="rId13" Type="http://schemas.openxmlformats.org/officeDocument/2006/relationships/image" Target="../media/image56.png"  /><Relationship Id="rId14" Type="http://schemas.openxmlformats.org/officeDocument/2006/relationships/image" Target="../media/image57.png"  /><Relationship Id="rId15" Type="http://schemas.openxmlformats.org/officeDocument/2006/relationships/image" Target="../media/image14.png"  /><Relationship Id="rId16" Type="http://schemas.openxmlformats.org/officeDocument/2006/relationships/image" Target="../media/image58.png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Relationship Id="rId4" Type="http://schemas.openxmlformats.org/officeDocument/2006/relationships/image" Target="../media/image47.png"  /><Relationship Id="rId5" Type="http://schemas.openxmlformats.org/officeDocument/2006/relationships/image" Target="../media/image48.png"  /><Relationship Id="rId6" Type="http://schemas.openxmlformats.org/officeDocument/2006/relationships/image" Target="../media/image49.png"  /><Relationship Id="rId7" Type="http://schemas.openxmlformats.org/officeDocument/2006/relationships/image" Target="../media/image50.png"  /><Relationship Id="rId8" Type="http://schemas.openxmlformats.org/officeDocument/2006/relationships/image" Target="../media/image51.png"  /><Relationship Id="rId9" Type="http://schemas.openxmlformats.org/officeDocument/2006/relationships/image" Target="../media/image5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63.png"  /><Relationship Id="rId11" Type="http://schemas.openxmlformats.org/officeDocument/2006/relationships/image" Target="../media/image64.png"  /><Relationship Id="rId12" Type="http://schemas.openxmlformats.org/officeDocument/2006/relationships/image" Target="../media/image65.png"  /><Relationship Id="rId13" Type="http://schemas.openxmlformats.org/officeDocument/2006/relationships/image" Target="../media/image66.png"  /><Relationship Id="rId14" Type="http://schemas.openxmlformats.org/officeDocument/2006/relationships/image" Target="../media/image67.png"  /><Relationship Id="rId15" Type="http://schemas.openxmlformats.org/officeDocument/2006/relationships/image" Target="../media/image48.png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Relationship Id="rId4" Type="http://schemas.openxmlformats.org/officeDocument/2006/relationships/image" Target="../media/image14.png"  /><Relationship Id="rId5" Type="http://schemas.openxmlformats.org/officeDocument/2006/relationships/image" Target="../media/image57.png"  /><Relationship Id="rId6" Type="http://schemas.openxmlformats.org/officeDocument/2006/relationships/image" Target="../media/image59.png"  /><Relationship Id="rId7" Type="http://schemas.openxmlformats.org/officeDocument/2006/relationships/image" Target="../media/image60.png"  /><Relationship Id="rId8" Type="http://schemas.openxmlformats.org/officeDocument/2006/relationships/image" Target="../media/image61.png"  /><Relationship Id="rId9" Type="http://schemas.openxmlformats.org/officeDocument/2006/relationships/image" Target="../media/image6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70.png"  /><Relationship Id="rId11" Type="http://schemas.openxmlformats.org/officeDocument/2006/relationships/image" Target="../media/image20.png"  /><Relationship Id="rId12" Type="http://schemas.openxmlformats.org/officeDocument/2006/relationships/image" Target="../media/image71.png"  /><Relationship Id="rId13" Type="http://schemas.openxmlformats.org/officeDocument/2006/relationships/image" Target="../media/image72.png"  /><Relationship Id="rId14" Type="http://schemas.openxmlformats.org/officeDocument/2006/relationships/image" Target="../media/image23.png"  /><Relationship Id="rId15" Type="http://schemas.openxmlformats.org/officeDocument/2006/relationships/image" Target="../media/image73.png"  /><Relationship Id="rId16" Type="http://schemas.openxmlformats.org/officeDocument/2006/relationships/image" Target="../media/image74.png"  /><Relationship Id="rId17" Type="http://schemas.openxmlformats.org/officeDocument/2006/relationships/image" Target="../media/image26.png"  /><Relationship Id="rId18" Type="http://schemas.openxmlformats.org/officeDocument/2006/relationships/image" Target="../media/image27.png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Relationship Id="rId4" Type="http://schemas.openxmlformats.org/officeDocument/2006/relationships/image" Target="../media/image14.png"  /><Relationship Id="rId5" Type="http://schemas.openxmlformats.org/officeDocument/2006/relationships/image" Target="../media/image57.png"  /><Relationship Id="rId6" Type="http://schemas.openxmlformats.org/officeDocument/2006/relationships/image" Target="../media/image68.png"  /><Relationship Id="rId7" Type="http://schemas.openxmlformats.org/officeDocument/2006/relationships/image" Target="../media/image16.png"  /><Relationship Id="rId8" Type="http://schemas.openxmlformats.org/officeDocument/2006/relationships/image" Target="../media/image17.png"  /><Relationship Id="rId9" Type="http://schemas.openxmlformats.org/officeDocument/2006/relationships/image" Target="../media/image6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78.png"  /><Relationship Id="rId11" Type="http://schemas.openxmlformats.org/officeDocument/2006/relationships/image" Target="../media/image79.png"  /><Relationship Id="rId12" Type="http://schemas.openxmlformats.org/officeDocument/2006/relationships/image" Target="../media/image80.png"  /><Relationship Id="rId13" Type="http://schemas.openxmlformats.org/officeDocument/2006/relationships/image" Target="../media/image81.png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Relationship Id="rId4" Type="http://schemas.openxmlformats.org/officeDocument/2006/relationships/image" Target="../media/image14.png"  /><Relationship Id="rId5" Type="http://schemas.openxmlformats.org/officeDocument/2006/relationships/image" Target="../media/image57.png"  /><Relationship Id="rId6" Type="http://schemas.openxmlformats.org/officeDocument/2006/relationships/image" Target="../media/image68.png"  /><Relationship Id="rId7" Type="http://schemas.openxmlformats.org/officeDocument/2006/relationships/image" Target="../media/image75.png"  /><Relationship Id="rId8" Type="http://schemas.openxmlformats.org/officeDocument/2006/relationships/image" Target="../media/image76.png"  /><Relationship Id="rId9" Type="http://schemas.openxmlformats.org/officeDocument/2006/relationships/image" Target="../media/image7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Relationship Id="rId4" Type="http://schemas.openxmlformats.org/officeDocument/2006/relationships/image" Target="../media/image14.png"  /><Relationship Id="rId5" Type="http://schemas.openxmlformats.org/officeDocument/2006/relationships/image" Target="../media/image57.png"  /><Relationship Id="rId6" Type="http://schemas.openxmlformats.org/officeDocument/2006/relationships/image" Target="../media/image68.png"  /><Relationship Id="rId7" Type="http://schemas.openxmlformats.org/officeDocument/2006/relationships/image" Target="../media/image82.png"  /><Relationship Id="rId8" Type="http://schemas.openxmlformats.org/officeDocument/2006/relationships/image" Target="../media/image83.png"  /><Relationship Id="rId9" Type="http://schemas.openxmlformats.org/officeDocument/2006/relationships/image" Target="../media/image8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88.png"  /><Relationship Id="rId11" Type="http://schemas.openxmlformats.org/officeDocument/2006/relationships/image" Target="../media/image89.png"  /><Relationship Id="rId12" Type="http://schemas.openxmlformats.org/officeDocument/2006/relationships/image" Target="../media/image90.png"  /><Relationship Id="rId13" Type="http://schemas.openxmlformats.org/officeDocument/2006/relationships/image" Target="../media/image91.png"  /><Relationship Id="rId14" Type="http://schemas.openxmlformats.org/officeDocument/2006/relationships/image" Target="../media/image92.png"  /><Relationship Id="rId15" Type="http://schemas.openxmlformats.org/officeDocument/2006/relationships/image" Target="../media/image93.png"  /><Relationship Id="rId16" Type="http://schemas.openxmlformats.org/officeDocument/2006/relationships/image" Target="../media/image94.png"  /><Relationship Id="rId17" Type="http://schemas.openxmlformats.org/officeDocument/2006/relationships/image" Target="../media/image95.png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Relationship Id="rId4" Type="http://schemas.openxmlformats.org/officeDocument/2006/relationships/image" Target="../media/image14.png"  /><Relationship Id="rId5" Type="http://schemas.openxmlformats.org/officeDocument/2006/relationships/image" Target="../media/image57.png"  /><Relationship Id="rId6" Type="http://schemas.openxmlformats.org/officeDocument/2006/relationships/image" Target="../media/image68.png"  /><Relationship Id="rId7" Type="http://schemas.openxmlformats.org/officeDocument/2006/relationships/image" Target="../media/image85.png"  /><Relationship Id="rId8" Type="http://schemas.openxmlformats.org/officeDocument/2006/relationships/image" Target="../media/image86.png"  /><Relationship Id="rId9" Type="http://schemas.openxmlformats.org/officeDocument/2006/relationships/image" Target="../media/image87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6453" y="7235692"/>
            <a:ext cx="2053683" cy="2053683"/>
            <a:chOff x="926453" y="7235692"/>
            <a:chExt cx="2053683" cy="20536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6453" y="7235692"/>
              <a:ext cx="2053683" cy="205368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8612" y="3974143"/>
            <a:ext cx="11836563" cy="227724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56191" y="3314315"/>
            <a:ext cx="4291501" cy="47998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19953" y="8232058"/>
            <a:ext cx="1913045" cy="3199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45295" y="-1738388"/>
            <a:ext cx="3476776" cy="3476776"/>
            <a:chOff x="1645295" y="-1738388"/>
            <a:chExt cx="3476776" cy="347677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5295" y="-1738388"/>
              <a:ext cx="3476776" cy="34767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392079" y="648274"/>
            <a:ext cx="4064850" cy="4064850"/>
            <a:chOff x="15392079" y="648274"/>
            <a:chExt cx="4064850" cy="406485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392079" y="648274"/>
              <a:ext cx="4064850" cy="406485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00319" y="7972564"/>
            <a:ext cx="15400988" cy="13617"/>
            <a:chOff x="1700319" y="7972564"/>
            <a:chExt cx="15400988" cy="1361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00319" y="7972564"/>
              <a:ext cx="15400988" cy="1361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159667" y="1146292"/>
            <a:ext cx="1117825" cy="1117825"/>
            <a:chOff x="12159667" y="1146292"/>
            <a:chExt cx="1117825" cy="111782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159667" y="1146292"/>
              <a:ext cx="1117825" cy="11178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456228" y="8977289"/>
            <a:ext cx="3156871" cy="3156871"/>
            <a:chOff x="16456228" y="8977289"/>
            <a:chExt cx="3156871" cy="315687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456228" y="8977289"/>
              <a:ext cx="3156871" cy="315687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822839" y="8660154"/>
            <a:ext cx="6640035" cy="317135"/>
            <a:chOff x="5822839" y="8660154"/>
            <a:chExt cx="6640035" cy="31713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88555" y="8614441"/>
              <a:ext cx="6405016" cy="479987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5737028" y="8770276"/>
              <a:ext cx="283958" cy="112335"/>
              <a:chOff x="5737028" y="8770276"/>
              <a:chExt cx="283958" cy="112335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5400000">
                <a:off x="5737028" y="8770276"/>
                <a:ext cx="283958" cy="11233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2262476" y="8770276"/>
              <a:ext cx="283958" cy="112335"/>
              <a:chOff x="12262476" y="8770276"/>
              <a:chExt cx="283958" cy="112335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5400000">
                <a:off x="12262476" y="8770276"/>
                <a:ext cx="283958" cy="112335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13144004" y="2680699"/>
            <a:ext cx="4280500" cy="4100444"/>
            <a:chOff x="13144004" y="2680699"/>
            <a:chExt cx="4280500" cy="410044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144004" y="2680699"/>
              <a:ext cx="4280500" cy="41004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3412" y="729932"/>
            <a:ext cx="17619048" cy="9207547"/>
            <a:chOff x="323412" y="729932"/>
            <a:chExt cx="17619048" cy="92075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412" y="729932"/>
              <a:ext cx="17619048" cy="92075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76" y="5077"/>
            <a:ext cx="18271339" cy="1989580"/>
            <a:chOff x="14376" y="5077"/>
            <a:chExt cx="18271339" cy="19895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76" y="5077"/>
              <a:ext cx="18271339" cy="198958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5124" y="663948"/>
            <a:ext cx="1186874" cy="3028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8627" y="691151"/>
            <a:ext cx="2341768" cy="191172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51125" y="2359611"/>
            <a:ext cx="2886079" cy="63479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6856551" y="3571142"/>
            <a:ext cx="32338127" cy="535295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451776" y="719357"/>
            <a:ext cx="4555450" cy="132995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7982" y="3703935"/>
            <a:ext cx="4268956" cy="6856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3412" y="729932"/>
            <a:ext cx="17619048" cy="9207547"/>
            <a:chOff x="323412" y="729932"/>
            <a:chExt cx="17619048" cy="92075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412" y="729932"/>
              <a:ext cx="17619048" cy="92075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76" y="5077"/>
            <a:ext cx="18271339" cy="1989580"/>
            <a:chOff x="14376" y="5077"/>
            <a:chExt cx="18271339" cy="19895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76" y="5077"/>
              <a:ext cx="18271339" cy="198958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5124" y="663948"/>
            <a:ext cx="1186874" cy="3028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8627" y="691151"/>
            <a:ext cx="2341768" cy="19117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13695" y="2818835"/>
            <a:ext cx="7417305" cy="5905567"/>
            <a:chOff x="1513695" y="2818835"/>
            <a:chExt cx="7417305" cy="590556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3695" y="2818835"/>
              <a:ext cx="7417305" cy="590556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61905" y="2818835"/>
            <a:ext cx="7369458" cy="5867472"/>
            <a:chOff x="9561905" y="2818835"/>
            <a:chExt cx="7369458" cy="586747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61905" y="2818835"/>
              <a:ext cx="7369458" cy="586747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451776" y="862214"/>
            <a:ext cx="7279802" cy="117757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65760" y="8499387"/>
            <a:ext cx="6178258" cy="13704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3412" y="729932"/>
            <a:ext cx="17619048" cy="9207547"/>
            <a:chOff x="323412" y="729932"/>
            <a:chExt cx="17619048" cy="92075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412" y="729932"/>
              <a:ext cx="17619048" cy="92075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76" y="5077"/>
            <a:ext cx="18271339" cy="1989580"/>
            <a:chOff x="14376" y="5077"/>
            <a:chExt cx="18271339" cy="19895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76" y="5077"/>
              <a:ext cx="18271339" cy="198958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5124" y="663948"/>
            <a:ext cx="1186874" cy="3028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8627" y="691151"/>
            <a:ext cx="2346110" cy="191172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51776" y="862214"/>
            <a:ext cx="2475240" cy="118763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23455" y="3509017"/>
            <a:ext cx="4697280" cy="3048743"/>
            <a:chOff x="1023455" y="3509017"/>
            <a:chExt cx="4697280" cy="30487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3455" y="3509017"/>
              <a:ext cx="4697280" cy="30487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049415" y="3509017"/>
            <a:ext cx="5644195" cy="3048743"/>
            <a:chOff x="12049415" y="3509017"/>
            <a:chExt cx="5644195" cy="30487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049415" y="3509017"/>
              <a:ext cx="5644195" cy="30487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471932" y="3509017"/>
            <a:ext cx="4862870" cy="3048743"/>
            <a:chOff x="6471932" y="3509017"/>
            <a:chExt cx="4862870" cy="30487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71932" y="3509017"/>
              <a:ext cx="4862870" cy="304874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04051" y="6970980"/>
            <a:ext cx="2908252" cy="50568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3195" y="7502773"/>
            <a:ext cx="4795005" cy="209767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461253" y="6970982"/>
            <a:ext cx="2598272" cy="44914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542295" y="7502773"/>
            <a:ext cx="5179376" cy="2097672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508217" y="6843233"/>
            <a:ext cx="1898424" cy="50568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595400" y="7404250"/>
            <a:ext cx="5042119" cy="2097672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66316" y="2442354"/>
            <a:ext cx="2420147" cy="6856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650481" cy="10591223"/>
            <a:chOff x="0" y="0"/>
            <a:chExt cx="18650481" cy="105912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650481" cy="105912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3412" y="729932"/>
            <a:ext cx="17619048" cy="9207547"/>
            <a:chOff x="323412" y="729932"/>
            <a:chExt cx="17619048" cy="92075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412" y="729932"/>
              <a:ext cx="17619048" cy="92075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76" y="5077"/>
            <a:ext cx="18271339" cy="1989580"/>
            <a:chOff x="14376" y="5077"/>
            <a:chExt cx="18271339" cy="19895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76" y="5077"/>
              <a:ext cx="18271339" cy="198958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5124" y="663948"/>
            <a:ext cx="1186874" cy="3028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8627" y="691151"/>
            <a:ext cx="2346110" cy="191172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51776" y="862214"/>
            <a:ext cx="2475240" cy="118763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23457" y="3450531"/>
            <a:ext cx="5431070" cy="3502880"/>
            <a:chOff x="1023457" y="3450531"/>
            <a:chExt cx="5431070" cy="350288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3457" y="3450531"/>
              <a:ext cx="5431070" cy="350288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05782" y="7557211"/>
            <a:ext cx="5833348" cy="156790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282228" y="3553628"/>
            <a:ext cx="6171429" cy="3399782"/>
            <a:chOff x="8282228" y="3553628"/>
            <a:chExt cx="6171429" cy="339978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82228" y="3553628"/>
              <a:ext cx="6171429" cy="339978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66316" y="2442354"/>
            <a:ext cx="1584489" cy="67407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185678" y="2442354"/>
            <a:ext cx="3947632" cy="67407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677982" y="7557211"/>
            <a:ext cx="6303910" cy="219295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3412" y="729932"/>
            <a:ext cx="17619048" cy="9207547"/>
            <a:chOff x="323412" y="729932"/>
            <a:chExt cx="17619048" cy="92075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412" y="729932"/>
              <a:ext cx="17619048" cy="92075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76" y="5077"/>
            <a:ext cx="18271339" cy="1989580"/>
            <a:chOff x="14376" y="5077"/>
            <a:chExt cx="18271339" cy="19895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76" y="5077"/>
              <a:ext cx="18271339" cy="198958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5124" y="663948"/>
            <a:ext cx="1186874" cy="3028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8627" y="691151"/>
            <a:ext cx="2346110" cy="191172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51776" y="862214"/>
            <a:ext cx="2475240" cy="118763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757114" y="3955670"/>
            <a:ext cx="5264524" cy="3788219"/>
            <a:chOff x="6757114" y="3955670"/>
            <a:chExt cx="5264524" cy="378821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57114" y="3955670"/>
              <a:ext cx="5264524" cy="37882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135063" y="3955670"/>
            <a:ext cx="5264524" cy="3788219"/>
            <a:chOff x="12135063" y="3955670"/>
            <a:chExt cx="5264524" cy="37882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35063" y="3955670"/>
              <a:ext cx="5264524" cy="37882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45837" y="3955670"/>
            <a:ext cx="5264524" cy="3788219"/>
            <a:chOff x="845837" y="3955670"/>
            <a:chExt cx="5264524" cy="37882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5837" y="3955670"/>
              <a:ext cx="5264524" cy="378821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8695" y="2726754"/>
            <a:ext cx="1743670" cy="67407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699973" y="2726754"/>
            <a:ext cx="1440489" cy="6740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4393" y="729932"/>
            <a:ext cx="17094158" cy="9207547"/>
            <a:chOff x="704393" y="729932"/>
            <a:chExt cx="17094158" cy="92075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393" y="729932"/>
              <a:ext cx="17094158" cy="92075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76" y="0"/>
            <a:ext cx="3885132" cy="10285714"/>
            <a:chOff x="14376" y="0"/>
            <a:chExt cx="3885132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76" y="0"/>
              <a:ext cx="3885132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8332" y="1789094"/>
            <a:ext cx="2342491" cy="191172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746600" y="1495224"/>
            <a:ext cx="6171429" cy="4099400"/>
            <a:chOff x="4746600" y="1495224"/>
            <a:chExt cx="6171429" cy="409940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46600" y="1495224"/>
              <a:ext cx="6171429" cy="409940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19366" y="3149976"/>
            <a:ext cx="1826278" cy="226925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746600" y="6361905"/>
            <a:ext cx="9480542" cy="2962669"/>
            <a:chOff x="4746600" y="6361905"/>
            <a:chExt cx="9480542" cy="296266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46600" y="6361905"/>
              <a:ext cx="9480542" cy="296266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08506" y="899991"/>
            <a:ext cx="2119939" cy="49141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708506" y="5892077"/>
            <a:ext cx="1859082" cy="5333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27054"/>
            <a:chOff x="0" y="0"/>
            <a:chExt cx="18285714" cy="1022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270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312972" cy="10272508"/>
            <a:chOff x="0" y="0"/>
            <a:chExt cx="18312972" cy="102725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312972" cy="102725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704" y="0"/>
            <a:ext cx="18305419" cy="10281571"/>
            <a:chOff x="-19704" y="0"/>
            <a:chExt cx="18305419" cy="10281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704" y="0"/>
              <a:ext cx="18305419" cy="10281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-1" y="0"/>
            <a:ext cx="18288000" cy="1852217"/>
            <a:chOff x="28751" y="0"/>
            <a:chExt cx="19869622" cy="18522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8751" y="0"/>
              <a:ext cx="19869622" cy="185221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05124" y="663948"/>
            <a:ext cx="1186874" cy="30284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28237" y="338052"/>
            <a:ext cx="5961158" cy="191172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2299119" y="3445838"/>
            <a:ext cx="13687476" cy="165325"/>
            <a:chOff x="2299119" y="3445838"/>
            <a:chExt cx="13687476" cy="16532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299119" y="3445838"/>
              <a:ext cx="13687476" cy="16532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4372697" y="3375421"/>
            <a:ext cx="314273" cy="314273"/>
            <a:chOff x="4372697" y="3375421"/>
            <a:chExt cx="314273" cy="31427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372697" y="3375421"/>
              <a:ext cx="314273" cy="31427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904708" y="4036541"/>
            <a:ext cx="2462097" cy="58266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881344" y="5046802"/>
            <a:ext cx="2478197" cy="85430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049811" y="2342023"/>
            <a:ext cx="1073931" cy="105035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 rot="0">
            <a:off x="9151222" y="3375421"/>
            <a:ext cx="314273" cy="314273"/>
            <a:chOff x="9151222" y="3375421"/>
            <a:chExt cx="314273" cy="31427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9151222" y="3375421"/>
              <a:ext cx="314273" cy="31427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7683242" y="4036547"/>
            <a:ext cx="2845745" cy="57314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7697963" y="4943654"/>
            <a:ext cx="3201426" cy="130432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8828336" y="2342023"/>
            <a:ext cx="1235750" cy="105035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 rot="0">
            <a:off x="13929747" y="3375421"/>
            <a:ext cx="314273" cy="314273"/>
            <a:chOff x="13929747" y="3375421"/>
            <a:chExt cx="314273" cy="31427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 rotWithShape="1">
            <a:blip r:embed="rId14"/>
            <a:stretch>
              <a:fillRect/>
            </a:stretch>
          </p:blipFill>
          <p:spPr>
            <a:xfrm>
              <a:off x="13929747" y="3375421"/>
              <a:ext cx="314273" cy="314273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12461699" y="4036547"/>
            <a:ext cx="2280954" cy="582669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12669019" y="5251505"/>
            <a:ext cx="2919254" cy="49735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13609957" y="2345118"/>
            <a:ext cx="1211968" cy="101795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 rot="0">
            <a:off x="6832559" y="3398001"/>
            <a:ext cx="272768" cy="272768"/>
            <a:chOff x="6832559" y="3398001"/>
            <a:chExt cx="272768" cy="27276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 rotWithShape="1">
            <a:blip r:embed="rId18"/>
            <a:stretch>
              <a:fillRect/>
            </a:stretch>
          </p:blipFill>
          <p:spPr>
            <a:xfrm>
              <a:off x="6832559" y="3398001"/>
              <a:ext cx="272768" cy="27276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 rot="0">
            <a:off x="11527417" y="3398001"/>
            <a:ext cx="272768" cy="272768"/>
            <a:chOff x="11527417" y="3398001"/>
            <a:chExt cx="272768" cy="27276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 rotWithShape="1">
            <a:blip r:embed="rId19"/>
            <a:stretch>
              <a:fillRect/>
            </a:stretch>
          </p:blipFill>
          <p:spPr>
            <a:xfrm>
              <a:off x="11527417" y="3398001"/>
              <a:ext cx="272768" cy="27276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 rot="0">
            <a:off x="4696760" y="7227084"/>
            <a:ext cx="9365063" cy="165325"/>
            <a:chOff x="4696760" y="7227084"/>
            <a:chExt cx="9365063" cy="16532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 rotWithShape="1">
            <a:blip r:embed="rId20"/>
            <a:stretch>
              <a:fillRect/>
            </a:stretch>
          </p:blipFill>
          <p:spPr>
            <a:xfrm>
              <a:off x="4696760" y="7227084"/>
              <a:ext cx="9365063" cy="16532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 rot="0">
            <a:off x="6770338" y="7156667"/>
            <a:ext cx="314273" cy="314273"/>
            <a:chOff x="6770338" y="7156667"/>
            <a:chExt cx="314273" cy="31427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 rotWithShape="1">
            <a:blip r:embed="rId21"/>
            <a:stretch>
              <a:fillRect/>
            </a:stretch>
          </p:blipFill>
          <p:spPr>
            <a:xfrm>
              <a:off x="6770338" y="7156667"/>
              <a:ext cx="314273" cy="314273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 rotWithShape="1">
          <a:blip r:embed="rId22"/>
          <a:stretch>
            <a:fillRect/>
          </a:stretch>
        </p:blipFill>
        <p:spPr>
          <a:xfrm>
            <a:off x="5302347" y="7817795"/>
            <a:ext cx="2481154" cy="661478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 rotWithShape="1">
          <a:blip r:embed="rId23"/>
          <a:stretch>
            <a:fillRect/>
          </a:stretch>
        </p:blipFill>
        <p:spPr>
          <a:xfrm>
            <a:off x="5030439" y="9037553"/>
            <a:ext cx="3139321" cy="854292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 rotWithShape="1">
          <a:blip r:embed="rId24"/>
          <a:stretch>
            <a:fillRect/>
          </a:stretch>
        </p:blipFill>
        <p:spPr>
          <a:xfrm>
            <a:off x="6464724" y="6123267"/>
            <a:ext cx="1294121" cy="105035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 rot="0">
            <a:off x="11548863" y="7156667"/>
            <a:ext cx="314273" cy="314273"/>
            <a:chOff x="11548863" y="7156667"/>
            <a:chExt cx="314273" cy="31427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 rotWithShape="1">
            <a:blip r:embed="rId25"/>
            <a:stretch>
              <a:fillRect/>
            </a:stretch>
          </p:blipFill>
          <p:spPr>
            <a:xfrm>
              <a:off x="11548863" y="7156667"/>
              <a:ext cx="314273" cy="314273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 rotWithShape="1">
          <a:blip r:embed="rId26"/>
          <a:stretch>
            <a:fillRect/>
          </a:stretch>
        </p:blipFill>
        <p:spPr>
          <a:xfrm>
            <a:off x="10080842" y="7817795"/>
            <a:ext cx="2481154" cy="582669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 rotWithShape="1">
          <a:blip r:embed="rId27"/>
          <a:stretch>
            <a:fillRect/>
          </a:stretch>
        </p:blipFill>
        <p:spPr>
          <a:xfrm>
            <a:off x="10095629" y="9032753"/>
            <a:ext cx="3046988" cy="846007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 rotWithShape="1">
          <a:blip r:embed="rId28"/>
          <a:stretch>
            <a:fillRect/>
          </a:stretch>
        </p:blipFill>
        <p:spPr>
          <a:xfrm>
            <a:off x="11233153" y="6123267"/>
            <a:ext cx="1228112" cy="1050350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 rot="0">
            <a:off x="9230201" y="7179247"/>
            <a:ext cx="272768" cy="272768"/>
            <a:chOff x="9230201" y="7179247"/>
            <a:chExt cx="272768" cy="27276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 rotWithShape="1">
            <a:blip r:embed="rId29"/>
            <a:stretch>
              <a:fillRect/>
            </a:stretch>
          </p:blipFill>
          <p:spPr>
            <a:xfrm>
              <a:off x="9230201" y="7179247"/>
              <a:ext cx="272768" cy="27276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399" y="-205999"/>
            <a:ext cx="13665943" cy="10607446"/>
            <a:chOff x="15399" y="-205999"/>
            <a:chExt cx="13665943" cy="106074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99" y="-205999"/>
              <a:ext cx="13665943" cy="106074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765101" y="-2594755"/>
            <a:ext cx="5189509" cy="5189509"/>
            <a:chOff x="14765101" y="-2594755"/>
            <a:chExt cx="5189509" cy="518950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65101" y="-2594755"/>
              <a:ext cx="5189509" cy="518950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5701" y="3266044"/>
            <a:ext cx="11424778" cy="339967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12544" y="495887"/>
            <a:ext cx="2377999" cy="2377999"/>
            <a:chOff x="812544" y="495887"/>
            <a:chExt cx="2377999" cy="237799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2544" y="495887"/>
              <a:ext cx="2377999" cy="23779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696682" y="8886484"/>
            <a:ext cx="1969321" cy="1969321"/>
            <a:chOff x="12696682" y="8886484"/>
            <a:chExt cx="1969321" cy="196932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96682" y="8886484"/>
              <a:ext cx="1969321" cy="19693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3412" y="729932"/>
            <a:ext cx="17619048" cy="9207547"/>
            <a:chOff x="323412" y="729932"/>
            <a:chExt cx="17619048" cy="92075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412" y="729932"/>
              <a:ext cx="17619048" cy="92075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76" y="5077"/>
            <a:ext cx="18271339" cy="1989580"/>
            <a:chOff x="14376" y="5077"/>
            <a:chExt cx="18271339" cy="19895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76" y="5077"/>
              <a:ext cx="18271339" cy="198958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51776" y="862214"/>
            <a:ext cx="7088012" cy="118709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8627" y="691151"/>
            <a:ext cx="2188263" cy="191119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05124" y="663948"/>
            <a:ext cx="1186874" cy="30284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08267" y="3027340"/>
            <a:ext cx="3535527" cy="4993683"/>
            <a:chOff x="1208267" y="3027340"/>
            <a:chExt cx="3535527" cy="499368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8267" y="3027340"/>
              <a:ext cx="3535527" cy="49936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15889" y="3027340"/>
            <a:ext cx="3535527" cy="4993683"/>
            <a:chOff x="4915889" y="3027340"/>
            <a:chExt cx="3535527" cy="499368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15889" y="3027340"/>
              <a:ext cx="3535527" cy="499368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9887" y="8249220"/>
            <a:ext cx="7262910" cy="142535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51125" y="2382544"/>
            <a:ext cx="1934880" cy="67617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085716" y="2382544"/>
            <a:ext cx="1972975" cy="67617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85808" y="4003897"/>
            <a:ext cx="7205000" cy="115378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230219" y="7746047"/>
            <a:ext cx="5805804" cy="105879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638583" y="5864224"/>
            <a:ext cx="1457655" cy="1062212"/>
            <a:chOff x="12638583" y="5864224"/>
            <a:chExt cx="1457655" cy="106221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12638583" y="5864224"/>
              <a:ext cx="1457655" cy="10622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3412" y="729932"/>
            <a:ext cx="17619048" cy="9207547"/>
            <a:chOff x="323412" y="729932"/>
            <a:chExt cx="17619048" cy="92075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412" y="729932"/>
              <a:ext cx="17619048" cy="92075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76" y="5077"/>
            <a:ext cx="18271339" cy="1989580"/>
            <a:chOff x="14376" y="5077"/>
            <a:chExt cx="18271339" cy="19895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76" y="5077"/>
              <a:ext cx="18271339" cy="19895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226601" y="5142857"/>
            <a:ext cx="4390994" cy="3214373"/>
            <a:chOff x="11226601" y="5142857"/>
            <a:chExt cx="4390994" cy="32143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26601" y="5142857"/>
              <a:ext cx="4390994" cy="321437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51776" y="862214"/>
            <a:ext cx="6797574" cy="117757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531958" y="3296304"/>
            <a:ext cx="13085637" cy="575022"/>
            <a:chOff x="2531958" y="3296304"/>
            <a:chExt cx="13085637" cy="57502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31958" y="3296304"/>
              <a:ext cx="13085637" cy="57502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974088" y="3356840"/>
            <a:ext cx="6862139" cy="53332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546012" y="4617633"/>
            <a:ext cx="8594874" cy="525224"/>
            <a:chOff x="2546012" y="4617633"/>
            <a:chExt cx="8594874" cy="52522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46012" y="4617633"/>
              <a:ext cx="8594874" cy="5252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556634" y="4684300"/>
            <a:ext cx="8591350" cy="3692702"/>
            <a:chOff x="2556634" y="4684300"/>
            <a:chExt cx="8591350" cy="369270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2556634" y="5158564"/>
              <a:ext cx="8591350" cy="3218439"/>
              <a:chOff x="2556634" y="5158564"/>
              <a:chExt cx="8591350" cy="321843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556634" y="5158564"/>
                <a:ext cx="8591350" cy="3218439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45114" y="4646157"/>
              <a:ext cx="5013379" cy="4729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194037" y="4617633"/>
            <a:ext cx="4421788" cy="525224"/>
            <a:chOff x="11194037" y="4617633"/>
            <a:chExt cx="4421788" cy="52522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194037" y="4617633"/>
              <a:ext cx="4421788" cy="525224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683267" y="4643034"/>
            <a:ext cx="3297730" cy="533320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417923" y="5575443"/>
            <a:ext cx="4064110" cy="247569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18627" y="691151"/>
            <a:ext cx="2341768" cy="191172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5124" y="663948"/>
            <a:ext cx="1186874" cy="30284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275844" y="5697247"/>
            <a:ext cx="7229748" cy="21450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3412" y="729932"/>
            <a:ext cx="17619048" cy="9207547"/>
            <a:chOff x="323412" y="729932"/>
            <a:chExt cx="17619048" cy="92075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412" y="729932"/>
              <a:ext cx="17619048" cy="92075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76" y="5077"/>
            <a:ext cx="18271339" cy="1989580"/>
            <a:chOff x="14376" y="5077"/>
            <a:chExt cx="18271339" cy="19895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76" y="5077"/>
              <a:ext cx="18271339" cy="198958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5124" y="663948"/>
            <a:ext cx="1186874" cy="3028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8627" y="691151"/>
            <a:ext cx="2341768" cy="191172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64064" y="2144450"/>
            <a:ext cx="2970862" cy="5733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824267" y="2840615"/>
            <a:ext cx="4792233" cy="2832410"/>
            <a:chOff x="2824267" y="2840615"/>
            <a:chExt cx="4792233" cy="283241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3026" y="1609285"/>
              <a:ext cx="9584466" cy="5664820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24267" y="2840615"/>
              <a:ext cx="4792233" cy="283241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13334" y="2144449"/>
            <a:ext cx="5538720" cy="61141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953039" y="2802520"/>
            <a:ext cx="5006818" cy="2873988"/>
            <a:chOff x="9953039" y="2802520"/>
            <a:chExt cx="5006818" cy="287398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53039" y="2802520"/>
              <a:ext cx="5006818" cy="287398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583112" y="5963494"/>
            <a:ext cx="6120183" cy="60855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976648" y="6696992"/>
            <a:ext cx="4933164" cy="3042073"/>
            <a:chOff x="2976648" y="6696992"/>
            <a:chExt cx="4933164" cy="304207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76648" y="6696992"/>
              <a:ext cx="4933164" cy="304207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953039" y="6696992"/>
            <a:ext cx="4954781" cy="3042073"/>
            <a:chOff x="9953039" y="6696992"/>
            <a:chExt cx="4954781" cy="304207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953039" y="6696992"/>
              <a:ext cx="4954781" cy="3042073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549239" y="5919049"/>
            <a:ext cx="5931298" cy="60855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451776" y="862214"/>
            <a:ext cx="6797574" cy="11775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3412" y="729932"/>
            <a:ext cx="17619048" cy="9207547"/>
            <a:chOff x="323412" y="729932"/>
            <a:chExt cx="17619048" cy="92075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412" y="729932"/>
              <a:ext cx="17619048" cy="92075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76" y="5077"/>
            <a:ext cx="18271339" cy="1989580"/>
            <a:chOff x="14376" y="5077"/>
            <a:chExt cx="18271339" cy="19895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76" y="5077"/>
              <a:ext cx="18271339" cy="198958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5124" y="663948"/>
            <a:ext cx="1186874" cy="3028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8627" y="691151"/>
            <a:ext cx="2341768" cy="191172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51776" y="805071"/>
            <a:ext cx="4555450" cy="117757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353375" y="5320897"/>
            <a:ext cx="13687476" cy="165325"/>
            <a:chOff x="2353375" y="5320897"/>
            <a:chExt cx="13687476" cy="16532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53375" y="5320897"/>
              <a:ext cx="13687476" cy="1653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426953" y="5250480"/>
            <a:ext cx="314273" cy="314273"/>
            <a:chOff x="4426953" y="5250480"/>
            <a:chExt cx="314273" cy="31427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26953" y="5250480"/>
              <a:ext cx="314273" cy="31427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958966" y="5911604"/>
            <a:ext cx="2733945" cy="104300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935601" y="7131363"/>
            <a:ext cx="3657769" cy="85429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104068" y="4217082"/>
            <a:ext cx="1073931" cy="105035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205478" y="5250480"/>
            <a:ext cx="314273" cy="314273"/>
            <a:chOff x="9205478" y="5250480"/>
            <a:chExt cx="314273" cy="31427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05478" y="5250480"/>
              <a:ext cx="314273" cy="314273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737499" y="5911604"/>
            <a:ext cx="2683640" cy="661478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52220" y="7126563"/>
            <a:ext cx="2859331" cy="90083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882593" y="4217082"/>
            <a:ext cx="1235750" cy="105035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984003" y="5250480"/>
            <a:ext cx="314273" cy="314273"/>
            <a:chOff x="13984003" y="5250480"/>
            <a:chExt cx="314273" cy="31427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984003" y="5250480"/>
              <a:ext cx="314273" cy="314273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515985" y="5911604"/>
            <a:ext cx="2674116" cy="661478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670808" y="7126563"/>
            <a:ext cx="2907045" cy="90083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664213" y="4220177"/>
            <a:ext cx="1211968" cy="101795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886816" y="5273060"/>
            <a:ext cx="272768" cy="272768"/>
            <a:chOff x="6886816" y="5273060"/>
            <a:chExt cx="272768" cy="27276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886816" y="5273060"/>
              <a:ext cx="272768" cy="27276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581673" y="5273060"/>
            <a:ext cx="272768" cy="272768"/>
            <a:chOff x="11581673" y="5273060"/>
            <a:chExt cx="272768" cy="27276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581673" y="5273060"/>
              <a:ext cx="272768" cy="2727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3412" y="729932"/>
            <a:ext cx="17619048" cy="9207547"/>
            <a:chOff x="323412" y="729932"/>
            <a:chExt cx="17619048" cy="92075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412" y="729932"/>
              <a:ext cx="17619048" cy="92075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76" y="5077"/>
            <a:ext cx="18271339" cy="1989580"/>
            <a:chOff x="14376" y="5077"/>
            <a:chExt cx="18271339" cy="19895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76" y="5077"/>
              <a:ext cx="18271339" cy="198958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5124" y="663948"/>
            <a:ext cx="1186874" cy="3028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8627" y="691151"/>
            <a:ext cx="2341768" cy="191172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51776" y="786023"/>
            <a:ext cx="4555450" cy="117757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1125" y="2541220"/>
            <a:ext cx="4605708" cy="63479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916969" y="3527452"/>
            <a:ext cx="8211975" cy="547465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570998" y="5989784"/>
            <a:ext cx="624084" cy="549986"/>
            <a:chOff x="5570998" y="5989784"/>
            <a:chExt cx="624084" cy="54998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70998" y="5989784"/>
              <a:ext cx="624084" cy="54998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1792" y="3795297"/>
            <a:ext cx="4174109" cy="72379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392859" y="3526400"/>
            <a:ext cx="8211975" cy="540163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594192" y="3795297"/>
            <a:ext cx="2439337" cy="67617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952091" y="3527452"/>
            <a:ext cx="10949299" cy="54746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3412" y="729932"/>
            <a:ext cx="17619048" cy="9207547"/>
            <a:chOff x="323412" y="729932"/>
            <a:chExt cx="17619048" cy="92075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412" y="729932"/>
              <a:ext cx="17619048" cy="92075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76" y="5077"/>
            <a:ext cx="18271339" cy="1989580"/>
            <a:chOff x="14376" y="5077"/>
            <a:chExt cx="18271339" cy="19895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76" y="5077"/>
              <a:ext cx="18271339" cy="198958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5124" y="663948"/>
            <a:ext cx="1186874" cy="3028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8627" y="691151"/>
            <a:ext cx="2341768" cy="191172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51776" y="747928"/>
            <a:ext cx="4555450" cy="117757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5858921" y="3226134"/>
            <a:ext cx="29803006" cy="410647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5346602" y="5675762"/>
            <a:ext cx="28817777" cy="428755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34689" y="2836458"/>
            <a:ext cx="4605184" cy="6190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3412" y="729932"/>
            <a:ext cx="17619048" cy="9207547"/>
            <a:chOff x="323412" y="729932"/>
            <a:chExt cx="17619048" cy="92075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412" y="729932"/>
              <a:ext cx="17619048" cy="92075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376" y="5077"/>
            <a:ext cx="18271339" cy="1989580"/>
            <a:chOff x="14376" y="5077"/>
            <a:chExt cx="18271339" cy="19895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76" y="5077"/>
              <a:ext cx="18271339" cy="198958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5124" y="663948"/>
            <a:ext cx="1186874" cy="3028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8627" y="691151"/>
            <a:ext cx="2341768" cy="191172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51776" y="719357"/>
            <a:ext cx="4555450" cy="117757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1125" y="2359611"/>
            <a:ext cx="2893384" cy="63479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08280" y="3437269"/>
            <a:ext cx="5124728" cy="74284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28553" y="7890810"/>
            <a:ext cx="5063568" cy="112377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603473" y="5303228"/>
            <a:ext cx="764924" cy="674105"/>
            <a:chOff x="5603473" y="5303228"/>
            <a:chExt cx="764924" cy="6741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03473" y="5303228"/>
              <a:ext cx="764924" cy="6741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66652" y="4888487"/>
            <a:ext cx="3962724" cy="1503587"/>
            <a:chOff x="1266652" y="4888487"/>
            <a:chExt cx="3962724" cy="150358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66652" y="4888487"/>
              <a:ext cx="3962724" cy="150358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70840" y="3494412"/>
            <a:ext cx="2789585" cy="68569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458248" y="3437269"/>
            <a:ext cx="3139966" cy="68569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767893" y="4175106"/>
            <a:ext cx="3818450" cy="3148273"/>
            <a:chOff x="6767893" y="4175106"/>
            <a:chExt cx="3818450" cy="314827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67893" y="4175106"/>
              <a:ext cx="3818450" cy="314827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405195" y="5303228"/>
            <a:ext cx="764924" cy="674105"/>
            <a:chOff x="11405195" y="5303228"/>
            <a:chExt cx="764924" cy="67410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405195" y="5303228"/>
              <a:ext cx="764924" cy="67410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74403" y="7871764"/>
            <a:ext cx="5155425" cy="142535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686818" y="4325140"/>
            <a:ext cx="3285940" cy="3285940"/>
            <a:chOff x="12686818" y="4325140"/>
            <a:chExt cx="3285940" cy="328594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686818" y="4325140"/>
              <a:ext cx="3285940" cy="3285940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648763" y="7890810"/>
            <a:ext cx="5031425" cy="11237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0</ep:Words>
  <ep:PresentationFormat>사용자 지정</ep:PresentationFormat>
  <ep:Paragraphs>0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Office Theme</vt:lpstr>
      <vt:lpstr>PowerPoint 프레젠테이션</vt:lpstr>
      <vt:lpstr>슬라이드 2</vt:lpstr>
      <vt:lpstr>PowerPoint 프레젠테이션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2022-08-11T05:51:19.000</dcterms:created>
  <dc:creator>officegen</dc:creator>
  <cp:lastModifiedBy>상남</cp:lastModifiedBy>
  <dcterms:modified xsi:type="dcterms:W3CDTF">2022-08-19T11:14:21.733</dcterms:modified>
  <cp:revision>2</cp:revision>
  <dc:title>PowerPoint 프레젠테이션</dc:title>
  <cp:version>1000.0000.01</cp:version>
</cp:coreProperties>
</file>