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964B-D1EB-DDD8-946D-09BCF1B8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53D07-AC2D-38EC-90AF-6EBE453B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5852-9617-2866-346C-CDD042B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EC4A-4611-0C59-46BE-5EF04C5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0AB3-1EF2-A5AE-1A89-8DF92D44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27DE-6E0F-4830-8D20-7D79D281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F1ACC-3063-5A9A-7A9E-D3397DD8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D52E-4631-04B3-D007-987F4F30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9284-3C97-27C7-30D6-DFCDE249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5984-F439-70BB-CA51-4C21B3D5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15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D66CE-15DD-A02C-3A2C-9C626430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E7D1C-FEA8-4BD1-EEA3-BF40632A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B7EE-EE4D-218C-FA5F-1B0A803F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1106-4DF4-54EE-1E73-DFCADB07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EF9-D48F-6A17-5B2B-29AF33EC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FC71-F9E0-1F77-BBEE-7B9DD69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036B-7BB2-7E8D-8E51-0D636653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B4CA-E372-F986-4CC4-76977949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32F0-6593-1C84-8DD3-C78ACB56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601D-10DB-6DBE-7137-62AF3D5B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14A-9CC2-C96A-4FE2-F3A02836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910-64BC-7FBD-8676-326E3B68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CB9E-433B-1B40-7D64-98E1DCCE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6F36-D967-D0E5-FD62-E528287E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6A89-EF1E-F5FB-2E10-51907A3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3137-2E3B-F6BC-FE4F-60C3FCF1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AB8E-0C40-089F-7E71-FAE62E15B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6DBF-61A8-207B-51E6-D35DEBF82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E761-A44D-899E-971C-C13310FE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2C17-F3F3-9D5D-ED3D-192CD845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4C3A4-6FAE-6620-971D-3BAD108E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2E05-054A-DD85-9D20-D4292CD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A3D41-AF40-7138-DB33-D10D38FA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EA71F-9D49-BFFA-C437-F3CC69F9A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3F979-AC15-4738-4B18-6A07EEFE3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FCDD-E117-59E5-82D1-9900E03E0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1EC36-2B81-A10F-D20B-6DC0DDE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C480C-9D2B-E510-1330-752B294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47AC6-7981-E588-F603-7C52C729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9BD5-F5F1-C6E9-545D-808DE390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51142-9CB3-F0AA-9A03-756FFFB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7B5E1-884D-1FF8-2107-DAD6B216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DF91C-6866-C852-27F7-2DC2A76C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3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4BA5-FE06-E5C0-A7B2-F3FA5B78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C6205-96F5-0B52-4D10-7B21B653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B098-C5A0-E761-037B-81D9E896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71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FEAA-1314-43FD-E406-356ED960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D3BC-FE0E-EC9C-B18A-39998A45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12B6-AEE0-E5E3-644C-92772F0CB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5533-48C2-D896-EABA-CAB8EFAB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2D476-6E98-EF5E-B30B-CFAB5CBE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15F01-FC35-8527-4AF0-E5253495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D69-E3D4-43F3-3423-29B9254C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F94BB-65AF-82FF-6F4C-271E282D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F2BD-20B3-4452-77B7-D46B8831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A8ED-EC71-B1CF-C056-6853502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46D91-A717-B6A8-BDB8-59523354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A92B-49CE-32B1-783A-727537C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42C8F-C3C0-5154-7ED4-372E5BB4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85FE-1D09-3BC7-A529-7C5BBD48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097D-D1A9-083D-36BD-1209F8897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0360-100D-4E26-A977-D02C6F62E61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8DE1-B9DC-82A0-0621-DC8FC5638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A6BA-3CEE-D1CF-98E4-16B0762C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F80C-D436-4FC2-A40B-F7822CAE8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5EBF15-BAA1-9855-A813-5E94DA6D180F}"/>
              </a:ext>
            </a:extLst>
          </p:cNvPr>
          <p:cNvGrpSpPr/>
          <p:nvPr/>
        </p:nvGrpSpPr>
        <p:grpSpPr>
          <a:xfrm>
            <a:off x="935932" y="-23298"/>
            <a:ext cx="10320136" cy="6881298"/>
            <a:chOff x="935932" y="-23298"/>
            <a:chExt cx="10320136" cy="6881298"/>
          </a:xfrm>
        </p:grpSpPr>
        <p:pic>
          <p:nvPicPr>
            <p:cNvPr id="5" name="Picture 4" descr="People sitting at a table in an office&#10;&#10;Description automatically generated">
              <a:extLst>
                <a:ext uri="{FF2B5EF4-FFF2-40B4-BE49-F238E27FC236}">
                  <a16:creationId xmlns:a16="http://schemas.microsoft.com/office/drawing/2014/main" id="{1ADFCD69-469C-A495-5132-962CC969D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281" y="-23297"/>
              <a:ext cx="10316787" cy="6881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339B94-3EFB-F7E4-13FE-F503931ECA42}"/>
                </a:ext>
              </a:extLst>
            </p:cNvPr>
            <p:cNvSpPr/>
            <p:nvPr/>
          </p:nvSpPr>
          <p:spPr>
            <a:xfrm>
              <a:off x="935932" y="-23298"/>
              <a:ext cx="10316787" cy="6881297"/>
            </a:xfrm>
            <a:prstGeom prst="rect">
              <a:avLst/>
            </a:prstGeom>
            <a:solidFill>
              <a:schemeClr val="dk1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2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8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Wenjun Liao</dc:creator>
  <cp:lastModifiedBy>Wenjun Liao</cp:lastModifiedBy>
  <cp:revision>1</cp:revision>
  <dcterms:created xsi:type="dcterms:W3CDTF">2023-10-22T09:49:32Z</dcterms:created>
  <dcterms:modified xsi:type="dcterms:W3CDTF">2023-10-22T10:06:53Z</dcterms:modified>
</cp:coreProperties>
</file>