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FA2D27-6D7C-74E8-7C93-3C34B2B2D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7C4F88E-679D-BA8F-B3F8-2FE72D934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C365369-96B0-5BEA-1588-566ABE89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0942-4144-4F41-B57C-ED34E3C7FC2B}" type="datetimeFigureOut">
              <a:rPr lang="he-IL" smtClean="0"/>
              <a:t>כ"ג/אלול/תשפ"ב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6AADDFE-61DB-E163-0087-FAA0D469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53029C9-4ABC-C1BF-E31F-0EEED1EE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6D36-15B9-4592-A979-5184001FB4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10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DBAF842-6E1D-8235-5FD3-303585E4F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BE62604-E866-BF5F-84E6-9B4ECEDB8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59003AD-51E9-F364-CEB9-ECFD47ED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0942-4144-4F41-B57C-ED34E3C7FC2B}" type="datetimeFigureOut">
              <a:rPr lang="he-IL" smtClean="0"/>
              <a:t>כ"ג/אלול/תשפ"ב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4835ECE-915A-9C0C-B1A1-5E5B1483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F86210B-215F-8571-1888-02DF82B2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6D36-15B9-4592-A979-5184001FB4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20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9E6DA74-3EE1-055B-81FE-D87614DE1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C5F343E-734A-0299-5C8A-19FA3F293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F56B1F5-8795-E692-55A1-663033B4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0942-4144-4F41-B57C-ED34E3C7FC2B}" type="datetimeFigureOut">
              <a:rPr lang="he-IL" smtClean="0"/>
              <a:t>כ"ג/אלול/תשפ"ב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5BE04CD-4CA2-928A-0D41-1BAE16F2A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83EB0BC-52D2-1D72-DE90-77DB5A15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6D36-15B9-4592-A979-5184001FB4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71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D13737-B6BD-3252-B963-6C5B0249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4ACCCC-9CC1-DA2B-1F85-F4FCDB3CC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E36E0BC-2B8D-8A79-DD63-7E968C99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0942-4144-4F41-B57C-ED34E3C7FC2B}" type="datetimeFigureOut">
              <a:rPr lang="he-IL" smtClean="0"/>
              <a:t>כ"ג/אלול/תשפ"ב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995D621-8A78-A376-0E3A-E219E2FC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7559C84-1C18-681D-5EC8-751B6675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6D36-15B9-4592-A979-5184001FB4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128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DC21A-B04B-C813-F1FB-D6B51041E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0DC5236-42F4-8214-2A6F-251192DD2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B14E4BD-979A-5CFA-767E-005394D07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0942-4144-4F41-B57C-ED34E3C7FC2B}" type="datetimeFigureOut">
              <a:rPr lang="he-IL" smtClean="0"/>
              <a:t>כ"ג/אלול/תשפ"ב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4362C58-3571-8D6E-9244-7A217BCA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53D309B-534B-E2E9-2114-9569983B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6D36-15B9-4592-A979-5184001FB4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801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0969F1-C6C1-B7CA-F4C1-8B48F745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C357765-9BBA-E2F6-8927-45CFBFC39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9AB814B-FB36-231D-5568-1E3C26C7E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A26FB47-E041-817E-0453-84DA7138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0942-4144-4F41-B57C-ED34E3C7FC2B}" type="datetimeFigureOut">
              <a:rPr lang="he-IL" smtClean="0"/>
              <a:t>כ"ג/אלול/תשפ"ב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1702C85-67B2-45FB-4564-F96CBB9D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6F992EA-754C-F18E-4737-93390266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6D36-15B9-4592-A979-5184001FB4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083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001B00-E4E3-DF71-8AB5-8BB8A0BD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CE51BBB-59BE-67A7-6601-65F2FE62C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AABC153-ED9A-9E8D-6EE5-E86DB120A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BE02B9B-A0BB-C0A1-D41A-48E648838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DCE55A8-8FFF-C121-C810-687C1E555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1B7C0F9-4D4D-6525-7E4D-6EAB367B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0942-4144-4F41-B57C-ED34E3C7FC2B}" type="datetimeFigureOut">
              <a:rPr lang="he-IL" smtClean="0"/>
              <a:t>כ"ג/אלול/תשפ"ב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0013528-CC5B-139D-C7E0-E2E7313E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E9B0769-99B8-8728-4CB1-473EE34F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6D36-15B9-4592-A979-5184001FB4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670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0DC2F2-0C54-F391-F69E-79C20A8E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C7AA608-9241-35D8-9CBB-0C4D021C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0942-4144-4F41-B57C-ED34E3C7FC2B}" type="datetimeFigureOut">
              <a:rPr lang="he-IL" smtClean="0"/>
              <a:t>כ"ג/אלול/תשפ"ב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1D322C4-ED32-7799-BF23-D255F4C8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8D1BDD3-64F9-350A-9463-DA445CE9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6D36-15B9-4592-A979-5184001FB4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194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AA84571-F9C1-A042-40D2-DE35A39D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0942-4144-4F41-B57C-ED34E3C7FC2B}" type="datetimeFigureOut">
              <a:rPr lang="he-IL" smtClean="0"/>
              <a:t>כ"ג/אלול/תשפ"ב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7908487-8D6B-F494-3B61-2AA88556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B7DA8C2-6832-492E-E03D-8A78E4FF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6D36-15B9-4592-A979-5184001FB4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2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67DD7F-04FE-EF39-0CD8-E8C5B2DAE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42668D8-955F-3947-6A8A-FB32F6468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F1B0A04-1F23-53E6-F407-C04330ADD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579BC55-297B-49FD-CBA8-AD504372B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0942-4144-4F41-B57C-ED34E3C7FC2B}" type="datetimeFigureOut">
              <a:rPr lang="he-IL" smtClean="0"/>
              <a:t>כ"ג/אלול/תשפ"ב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7A929D2-9001-ADFF-F3D7-147AFD79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F260912-50A2-A0FC-A63E-ACE02DD17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6D36-15B9-4592-A979-5184001FB4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465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AE6BE4E-1036-2CB3-CB9B-858C1B63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6019C49-F364-A44B-67FC-5FF7243BC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C3DB155-4AF5-5362-95C1-FA9319008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2057DFF-A755-C8AA-6CE0-3B1A6C585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0942-4144-4F41-B57C-ED34E3C7FC2B}" type="datetimeFigureOut">
              <a:rPr lang="he-IL" smtClean="0"/>
              <a:t>כ"ג/אלול/תשפ"ב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80D5A6B-58A6-BA85-C58C-6D99EB22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A14859F-F1FC-DED8-9AD1-7D5783D1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6D36-15B9-4592-A979-5184001FB4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329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6D0AE24-2E24-B734-33F0-E6078DC3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6956ADF-3DD5-DC34-0BA7-0B72E7733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AE34128-CED4-2401-3CCA-02987A1A8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D0942-4144-4F41-B57C-ED34E3C7FC2B}" type="datetimeFigureOut">
              <a:rPr lang="he-IL" smtClean="0"/>
              <a:t>כ"ג/אלול/תשפ"ב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28CF9C9-3F8B-7B08-3094-4E4D9665A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0EFE216-0FC4-5261-6DE1-B2BCE372C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16D36-15B9-4592-A979-5184001FB4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216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תמונה 53">
            <a:extLst>
              <a:ext uri="{FF2B5EF4-FFF2-40B4-BE49-F238E27FC236}">
                <a16:creationId xmlns:a16="http://schemas.microsoft.com/office/drawing/2014/main" id="{070407B9-F16D-2A2B-67A1-F1F075E20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784"/>
            <a:ext cx="10824043" cy="6479216"/>
          </a:xfrm>
          <a:prstGeom prst="rect">
            <a:avLst/>
          </a:prstGeom>
        </p:spPr>
      </p:pic>
      <p:grpSp>
        <p:nvGrpSpPr>
          <p:cNvPr id="56" name="קבוצה 55">
            <a:extLst>
              <a:ext uri="{FF2B5EF4-FFF2-40B4-BE49-F238E27FC236}">
                <a16:creationId xmlns:a16="http://schemas.microsoft.com/office/drawing/2014/main" id="{079CB427-677D-3965-EA83-8EA4B2541A73}"/>
              </a:ext>
            </a:extLst>
          </p:cNvPr>
          <p:cNvGrpSpPr/>
          <p:nvPr/>
        </p:nvGrpSpPr>
        <p:grpSpPr>
          <a:xfrm>
            <a:off x="-8723" y="3590735"/>
            <a:ext cx="1770382" cy="3284501"/>
            <a:chOff x="3013878" y="3396264"/>
            <a:chExt cx="1770382" cy="3284501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EE90EA93-AC1F-CF85-2612-21787F3B4FAF}"/>
                </a:ext>
              </a:extLst>
            </p:cNvPr>
            <p:cNvSpPr/>
            <p:nvPr/>
          </p:nvSpPr>
          <p:spPr>
            <a:xfrm>
              <a:off x="4657259" y="3399088"/>
              <a:ext cx="127001" cy="32816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7B485711-53B7-49E2-F040-644356E0F05A}"/>
                </a:ext>
              </a:extLst>
            </p:cNvPr>
            <p:cNvSpPr/>
            <p:nvPr/>
          </p:nvSpPr>
          <p:spPr>
            <a:xfrm rot="5400000">
              <a:off x="3784626" y="2625516"/>
              <a:ext cx="124742" cy="16662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248E0A19-7F3C-4748-0B8E-0EE56B5CA7F2}"/>
                </a:ext>
              </a:extLst>
            </p:cNvPr>
            <p:cNvCxnSpPr>
              <a:cxnSpLocks/>
            </p:cNvCxnSpPr>
            <p:nvPr/>
          </p:nvCxnSpPr>
          <p:spPr>
            <a:xfrm>
              <a:off x="4390558" y="3518183"/>
              <a:ext cx="0" cy="31597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מחבר ישר 11">
              <a:extLst>
                <a:ext uri="{FF2B5EF4-FFF2-40B4-BE49-F238E27FC236}">
                  <a16:creationId xmlns:a16="http://schemas.microsoft.com/office/drawing/2014/main" id="{91C4D789-ACF3-9A30-C1FE-BA04E5FAB60A}"/>
                </a:ext>
              </a:extLst>
            </p:cNvPr>
            <p:cNvCxnSpPr>
              <a:cxnSpLocks/>
            </p:cNvCxnSpPr>
            <p:nvPr/>
          </p:nvCxnSpPr>
          <p:spPr>
            <a:xfrm>
              <a:off x="4116238" y="3518183"/>
              <a:ext cx="0" cy="31597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>
              <a:extLst>
                <a:ext uri="{FF2B5EF4-FFF2-40B4-BE49-F238E27FC236}">
                  <a16:creationId xmlns:a16="http://schemas.microsoft.com/office/drawing/2014/main" id="{83F99D66-0B15-F92B-53B5-B2D99D37BE59}"/>
                </a:ext>
              </a:extLst>
            </p:cNvPr>
            <p:cNvCxnSpPr>
              <a:cxnSpLocks/>
            </p:cNvCxnSpPr>
            <p:nvPr/>
          </p:nvCxnSpPr>
          <p:spPr>
            <a:xfrm>
              <a:off x="3831758" y="3518183"/>
              <a:ext cx="0" cy="31597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D2924A4E-E75D-55BC-C1E3-854EF53F0523}"/>
                </a:ext>
              </a:extLst>
            </p:cNvPr>
            <p:cNvCxnSpPr>
              <a:cxnSpLocks/>
            </p:cNvCxnSpPr>
            <p:nvPr/>
          </p:nvCxnSpPr>
          <p:spPr>
            <a:xfrm>
              <a:off x="3557438" y="3518183"/>
              <a:ext cx="0" cy="31597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DBB87D09-9F60-9195-2192-7C683D66940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37" y="3518183"/>
              <a:ext cx="0" cy="31597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35B64AD4-AC2E-725D-1530-95E6FB108014}"/>
                </a:ext>
              </a:extLst>
            </p:cNvPr>
            <p:cNvCxnSpPr>
              <a:cxnSpLocks/>
            </p:cNvCxnSpPr>
            <p:nvPr/>
          </p:nvCxnSpPr>
          <p:spPr>
            <a:xfrm>
              <a:off x="3029117" y="3518183"/>
              <a:ext cx="0" cy="31597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B1401CCE-7BF7-C146-81E7-7DE33F2B72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9117" y="3660423"/>
              <a:ext cx="16357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ישר 28">
              <a:extLst>
                <a:ext uri="{FF2B5EF4-FFF2-40B4-BE49-F238E27FC236}">
                  <a16:creationId xmlns:a16="http://schemas.microsoft.com/office/drawing/2014/main" id="{17EF726C-BF8C-B0E8-ED4A-E81FF49C75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9117" y="3833143"/>
              <a:ext cx="16357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29">
              <a:extLst>
                <a:ext uri="{FF2B5EF4-FFF2-40B4-BE49-F238E27FC236}">
                  <a16:creationId xmlns:a16="http://schemas.microsoft.com/office/drawing/2014/main" id="{5F84E10B-26AC-B367-55A9-24F795B3F8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3878" y="3975383"/>
              <a:ext cx="16357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ישר 30">
              <a:extLst>
                <a:ext uri="{FF2B5EF4-FFF2-40B4-BE49-F238E27FC236}">
                  <a16:creationId xmlns:a16="http://schemas.microsoft.com/office/drawing/2014/main" id="{87D6C0F1-12A1-2627-D97D-B0E5E7DC94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3878" y="4148103"/>
              <a:ext cx="16357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>
              <a:extLst>
                <a:ext uri="{FF2B5EF4-FFF2-40B4-BE49-F238E27FC236}">
                  <a16:creationId xmlns:a16="http://schemas.microsoft.com/office/drawing/2014/main" id="{8A685011-1E7C-7FCD-8C93-6D2AADD0C8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3878" y="4290343"/>
              <a:ext cx="16357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מחבר ישר 32">
              <a:extLst>
                <a:ext uri="{FF2B5EF4-FFF2-40B4-BE49-F238E27FC236}">
                  <a16:creationId xmlns:a16="http://schemas.microsoft.com/office/drawing/2014/main" id="{D2976F09-45CC-8A09-33DE-6157DA54BB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3878" y="4463063"/>
              <a:ext cx="16357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ישר 33">
              <a:extLst>
                <a:ext uri="{FF2B5EF4-FFF2-40B4-BE49-F238E27FC236}">
                  <a16:creationId xmlns:a16="http://schemas.microsoft.com/office/drawing/2014/main" id="{FED7CE2B-619E-868C-A315-6B1D5DEE88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1496" y="4605303"/>
              <a:ext cx="16129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מחבר ישר 34">
              <a:extLst>
                <a:ext uri="{FF2B5EF4-FFF2-40B4-BE49-F238E27FC236}">
                  <a16:creationId xmlns:a16="http://schemas.microsoft.com/office/drawing/2014/main" id="{A59E40EE-8F53-2985-2F35-3AEE94EFA6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4356" y="4778023"/>
              <a:ext cx="1590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 ישר 35">
              <a:extLst>
                <a:ext uri="{FF2B5EF4-FFF2-40B4-BE49-F238E27FC236}">
                  <a16:creationId xmlns:a16="http://schemas.microsoft.com/office/drawing/2014/main" id="{8BB767D8-C863-0B50-2623-5AB9A8FE17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9117" y="4910103"/>
              <a:ext cx="16357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מחבר ישר 36">
              <a:extLst>
                <a:ext uri="{FF2B5EF4-FFF2-40B4-BE49-F238E27FC236}">
                  <a16:creationId xmlns:a16="http://schemas.microsoft.com/office/drawing/2014/main" id="{0DA28B20-8A75-EFFB-E201-25061E01A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9117" y="5082823"/>
              <a:ext cx="16357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ישר 37">
              <a:extLst>
                <a:ext uri="{FF2B5EF4-FFF2-40B4-BE49-F238E27FC236}">
                  <a16:creationId xmlns:a16="http://schemas.microsoft.com/office/drawing/2014/main" id="{C21BAA14-1F22-7673-7A84-39EEDBA2D1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3878" y="5225063"/>
              <a:ext cx="16357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ישר 38">
              <a:extLst>
                <a:ext uri="{FF2B5EF4-FFF2-40B4-BE49-F238E27FC236}">
                  <a16:creationId xmlns:a16="http://schemas.microsoft.com/office/drawing/2014/main" id="{53E26805-B1C9-6F66-893D-2B069B46C4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3878" y="5397783"/>
              <a:ext cx="16357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551A709D-40CF-02DF-9C18-41C6F41F23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4356" y="5519703"/>
              <a:ext cx="16357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ישר 40">
              <a:extLst>
                <a:ext uri="{FF2B5EF4-FFF2-40B4-BE49-F238E27FC236}">
                  <a16:creationId xmlns:a16="http://schemas.microsoft.com/office/drawing/2014/main" id="{5C248A13-EDD5-7906-DE0E-AD3B6EA4E7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4356" y="5692423"/>
              <a:ext cx="16357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481BFFC9-EC75-EADE-456B-58585C9C47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9117" y="5834663"/>
              <a:ext cx="16357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ישר 42">
              <a:extLst>
                <a:ext uri="{FF2B5EF4-FFF2-40B4-BE49-F238E27FC236}">
                  <a16:creationId xmlns:a16="http://schemas.microsoft.com/office/drawing/2014/main" id="{7E607E68-DB7B-167A-321C-0A10682B9E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9117" y="6007383"/>
              <a:ext cx="16357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ישר 43">
              <a:extLst>
                <a:ext uri="{FF2B5EF4-FFF2-40B4-BE49-F238E27FC236}">
                  <a16:creationId xmlns:a16="http://schemas.microsoft.com/office/drawing/2014/main" id="{9105E26C-AD3D-E1DE-8BE2-D18B0BBC74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4356" y="6190263"/>
              <a:ext cx="16357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FDD5A561-80E4-63D0-5BBD-6D3E57FFCE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4356" y="6362983"/>
              <a:ext cx="16357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מחבר ישר 45">
              <a:extLst>
                <a:ext uri="{FF2B5EF4-FFF2-40B4-BE49-F238E27FC236}">
                  <a16:creationId xmlns:a16="http://schemas.microsoft.com/office/drawing/2014/main" id="{9B335B2A-55B9-4A3C-835A-180EB0B38B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9117" y="6505223"/>
              <a:ext cx="16357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ישר 46">
              <a:extLst>
                <a:ext uri="{FF2B5EF4-FFF2-40B4-BE49-F238E27FC236}">
                  <a16:creationId xmlns:a16="http://schemas.microsoft.com/office/drawing/2014/main" id="{E1ECDC34-7C0A-85E3-14D5-F824E205E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9117" y="6677943"/>
              <a:ext cx="16357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תמונה 2">
            <a:extLst>
              <a:ext uri="{FF2B5EF4-FFF2-40B4-BE49-F238E27FC236}">
                <a16:creationId xmlns:a16="http://schemas.microsoft.com/office/drawing/2014/main" id="{E5A2F5F3-4B78-806E-C36C-DC0B1CC22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4667" l="4889" r="94667">
                        <a14:foregroundMark x1="60889" y1="52444" x2="60889" y2="52444"/>
                        <a14:foregroundMark x1="63111" y1="56444" x2="63111" y2="56444"/>
                        <a14:foregroundMark x1="67556" y1="57333" x2="67556" y2="57333"/>
                        <a14:foregroundMark x1="67556" y1="57778" x2="67556" y2="57778"/>
                        <a14:foregroundMark x1="67556" y1="57778" x2="67556" y2="57778"/>
                        <a14:foregroundMark x1="23556" y1="63111" x2="23556" y2="63111"/>
                        <a14:foregroundMark x1="23556" y1="63111" x2="23556" y2="63111"/>
                        <a14:foregroundMark x1="23556" y1="63111" x2="23556" y2="63111"/>
                        <a14:foregroundMark x1="17333" y1="63111" x2="17333" y2="63111"/>
                        <a14:foregroundMark x1="17333" y1="63111" x2="17333" y2="63111"/>
                        <a14:foregroundMark x1="20000" y1="54667" x2="20000" y2="54667"/>
                        <a14:foregroundMark x1="20000" y1="54667" x2="20000" y2="54667"/>
                        <a14:foregroundMark x1="20000" y1="54667" x2="20000" y2="54667"/>
                        <a14:foregroundMark x1="20000" y1="54667" x2="20000" y2="54667"/>
                        <a14:foregroundMark x1="11556" y1="48000" x2="11556" y2="48000"/>
                        <a14:foregroundMark x1="11556" y1="48000" x2="11556" y2="48000"/>
                        <a14:foregroundMark x1="11556" y1="48000" x2="11556" y2="48000"/>
                        <a14:foregroundMark x1="11556" y1="48000" x2="11556" y2="48000"/>
                        <a14:foregroundMark x1="11556" y1="48000" x2="11556" y2="48000"/>
                        <a14:foregroundMark x1="8889" y1="34222" x2="8889" y2="34222"/>
                        <a14:foregroundMark x1="8889" y1="34222" x2="8889" y2="34222"/>
                        <a14:foregroundMark x1="8889" y1="34222" x2="8889" y2="34222"/>
                        <a14:foregroundMark x1="8889" y1="34222" x2="8889" y2="34222"/>
                        <a14:foregroundMark x1="8889" y1="34222" x2="8889" y2="34222"/>
                        <a14:foregroundMark x1="8889" y1="34222" x2="8889" y2="34222"/>
                        <a14:foregroundMark x1="8889" y1="34222" x2="8889" y2="34222"/>
                        <a14:foregroundMark x1="89333" y1="44000" x2="89333" y2="44000"/>
                        <a14:foregroundMark x1="89333" y1="44000" x2="89333" y2="44000"/>
                        <a14:foregroundMark x1="89333" y1="55556" x2="89333" y2="55556"/>
                        <a14:foregroundMark x1="89333" y1="55556" x2="89333" y2="55556"/>
                        <a14:foregroundMark x1="89333" y1="55556" x2="89333" y2="55556"/>
                        <a14:foregroundMark x1="89333" y1="55556" x2="89333" y2="55556"/>
                        <a14:foregroundMark x1="95111" y1="57333" x2="95111" y2="57333"/>
                        <a14:foregroundMark x1="95111" y1="57333" x2="95111" y2="57333"/>
                        <a14:foregroundMark x1="68889" y1="71111" x2="68889" y2="71111"/>
                        <a14:foregroundMark x1="68889" y1="71111" x2="68889" y2="71111"/>
                        <a14:foregroundMark x1="68889" y1="71111" x2="63556" y2="72000"/>
                        <a14:foregroundMark x1="63556" y1="72000" x2="63556" y2="72000"/>
                        <a14:foregroundMark x1="63556" y1="72000" x2="63556" y2="72000"/>
                        <a14:foregroundMark x1="63556" y1="72000" x2="63556" y2="72000"/>
                        <a14:foregroundMark x1="63111" y1="72000" x2="63111" y2="72000"/>
                        <a14:foregroundMark x1="63111" y1="72000" x2="63111" y2="72000"/>
                        <a14:foregroundMark x1="63111" y1="72000" x2="63111" y2="72000"/>
                        <a14:foregroundMark x1="59111" y1="72000" x2="26222" y2="74667"/>
                        <a14:foregroundMark x1="26222" y1="74667" x2="26222" y2="74667"/>
                        <a14:foregroundMark x1="69778" y1="91111" x2="15111" y2="79556"/>
                        <a14:foregroundMark x1="55556" y1="28889" x2="18222" y2="72000"/>
                        <a14:foregroundMark x1="18222" y1="72000" x2="18222" y2="72000"/>
                        <a14:foregroundMark x1="24444" y1="56889" x2="38667" y2="76444"/>
                        <a14:foregroundMark x1="60000" y1="53778" x2="69333" y2="73778"/>
                        <a14:foregroundMark x1="44000" y1="48000" x2="73333" y2="82667"/>
                        <a14:foregroundMark x1="12444" y1="43111" x2="12000" y2="79111"/>
                        <a14:foregroundMark x1="18667" y1="56444" x2="18667" y2="56444"/>
                        <a14:foregroundMark x1="18222" y1="56000" x2="18222" y2="56000"/>
                        <a14:foregroundMark x1="18222" y1="56000" x2="18222" y2="56000"/>
                        <a14:foregroundMark x1="60444" y1="41778" x2="68000" y2="66222"/>
                        <a14:foregroundMark x1="39111" y1="35111" x2="12000" y2="39556"/>
                        <a14:foregroundMark x1="12000" y1="39556" x2="36444" y2="41778"/>
                        <a14:foregroundMark x1="36444" y1="41778" x2="37333" y2="41333"/>
                        <a14:foregroundMark x1="9333" y1="80889" x2="30222" y2="91111"/>
                        <a14:foregroundMark x1="30222" y1="91111" x2="50222" y2="92444"/>
                        <a14:foregroundMark x1="46222" y1="56889" x2="46222" y2="56889"/>
                        <a14:foregroundMark x1="48000" y1="57778" x2="48000" y2="57778"/>
                        <a14:foregroundMark x1="48000" y1="57778" x2="48000" y2="57778"/>
                        <a14:foregroundMark x1="48000" y1="57778" x2="48000" y2="57778"/>
                        <a14:foregroundMark x1="44444" y1="9778" x2="44444" y2="9778"/>
                        <a14:foregroundMark x1="36889" y1="7111" x2="36889" y2="7111"/>
                        <a14:foregroundMark x1="60000" y1="95111" x2="60000" y2="95111"/>
                        <a14:foregroundMark x1="5778" y1="77778" x2="5778" y2="77778"/>
                        <a14:foregroundMark x1="4889" y1="80889" x2="4889" y2="80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66" y="2106498"/>
            <a:ext cx="1244432" cy="1244432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5E53569C-1349-7E10-C901-9464E71317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222" b="91556" l="4889" r="96000">
                        <a14:foregroundMark x1="40889" y1="50667" x2="40889" y2="50667"/>
                        <a14:foregroundMark x1="40889" y1="50667" x2="40889" y2="50667"/>
                        <a14:foregroundMark x1="18222" y1="44444" x2="15111" y2="75556"/>
                        <a14:foregroundMark x1="15111" y1="75556" x2="6222" y2="82667"/>
                        <a14:foregroundMark x1="13778" y1="42222" x2="13778" y2="69778"/>
                        <a14:foregroundMark x1="40444" y1="50222" x2="40889" y2="50222"/>
                        <a14:foregroundMark x1="40889" y1="50222" x2="40889" y2="50222"/>
                        <a14:foregroundMark x1="36444" y1="44444" x2="88889" y2="46667"/>
                        <a14:foregroundMark x1="44889" y1="54667" x2="44889" y2="54667"/>
                        <a14:foregroundMark x1="43111" y1="48444" x2="43111" y2="48444"/>
                        <a14:foregroundMark x1="43111" y1="48444" x2="43111" y2="48444"/>
                        <a14:foregroundMark x1="43111" y1="48444" x2="43111" y2="48444"/>
                        <a14:foregroundMark x1="86667" y1="56444" x2="86667" y2="56444"/>
                        <a14:foregroundMark x1="86667" y1="56444" x2="86667" y2="56444"/>
                        <a14:foregroundMark x1="86667" y1="56444" x2="86667" y2="56444"/>
                        <a14:foregroundMark x1="86667" y1="56444" x2="86667" y2="56444"/>
                        <a14:foregroundMark x1="88000" y1="40444" x2="91556" y2="68889"/>
                        <a14:foregroundMark x1="96000" y1="59111" x2="96000" y2="59111"/>
                        <a14:foregroundMark x1="96000" y1="59111" x2="96000" y2="59111"/>
                        <a14:foregroundMark x1="55111" y1="91556" x2="55111" y2="91556"/>
                        <a14:foregroundMark x1="45778" y1="53333" x2="45778" y2="53333"/>
                        <a14:foregroundMark x1="45778" y1="53333" x2="45778" y2="53333"/>
                        <a14:foregroundMark x1="45778" y1="8000" x2="45778" y2="8000"/>
                        <a14:foregroundMark x1="45778" y1="8000" x2="45778" y2="8000"/>
                        <a14:foregroundMark x1="30222" y1="8000" x2="30222" y2="8000"/>
                        <a14:foregroundMark x1="30222" y1="8000" x2="30222" y2="8000"/>
                        <a14:foregroundMark x1="44444" y1="7556" x2="44444" y2="7556"/>
                        <a14:foregroundMark x1="44444" y1="7556" x2="44444" y2="7556"/>
                        <a14:foregroundMark x1="77778" y1="20444" x2="77778" y2="20444"/>
                        <a14:foregroundMark x1="77778" y1="20444" x2="77778" y2="20444"/>
                        <a14:foregroundMark x1="79556" y1="20000" x2="79556" y2="20000"/>
                        <a14:foregroundMark x1="79556" y1="20000" x2="79556" y2="20000"/>
                        <a14:foregroundMark x1="4889" y1="38222" x2="4889" y2="38222"/>
                        <a14:foregroundMark x1="4889" y1="38222" x2="4889" y2="38222"/>
                        <a14:foregroundMark x1="4889" y1="38222" x2="4889" y2="38222"/>
                        <a14:foregroundMark x1="43111" y1="6222" x2="43111" y2="6222"/>
                        <a14:foregroundMark x1="44444" y1="6222" x2="44444" y2="6222"/>
                        <a14:foregroundMark x1="44444" y1="6222" x2="44444" y2="6222"/>
                        <a14:foregroundMark x1="44000" y1="9333" x2="44000" y2="9333"/>
                        <a14:foregroundMark x1="44000" y1="9333" x2="44000" y2="9333"/>
                        <a14:foregroundMark x1="44000" y1="9333" x2="44000" y2="9333"/>
                        <a14:foregroundMark x1="44000" y1="9333" x2="44000" y2="9333"/>
                        <a14:foregroundMark x1="44889" y1="52000" x2="44889" y2="52000"/>
                        <a14:foregroundMark x1="44889" y1="52000" x2="44889" y2="52000"/>
                        <a14:foregroundMark x1="70222" y1="42222" x2="70222" y2="42222"/>
                        <a14:foregroundMark x1="70222" y1="42222" x2="70222" y2="42222"/>
                        <a14:foregroundMark x1="70222" y1="42222" x2="76444" y2="6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68" y="2145268"/>
            <a:ext cx="1233447" cy="1233447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FFE1889D-1894-027D-A0AC-46F66548B7F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8" t="10190" r="943" b="1523"/>
          <a:stretch/>
        </p:blipFill>
        <p:spPr>
          <a:xfrm>
            <a:off x="5232401" y="2255520"/>
            <a:ext cx="2560320" cy="1123194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AED83902-8534-0AE1-D6CF-04E0E60B2D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505" y="1175523"/>
            <a:ext cx="1859616" cy="185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3584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akhavan akhavan</dc:creator>
  <cp:lastModifiedBy>akhavan akhavan</cp:lastModifiedBy>
  <cp:revision>8</cp:revision>
  <dcterms:created xsi:type="dcterms:W3CDTF">2022-09-13T12:07:51Z</dcterms:created>
  <dcterms:modified xsi:type="dcterms:W3CDTF">2022-09-19T12:11:25Z</dcterms:modified>
</cp:coreProperties>
</file>