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4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2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0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7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7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1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9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4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1C1DAE-5110-7649-31E6-FAC660CA8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006" r="-1" b="332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0AB46-4836-A180-3653-075F846CC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Bug Slayer’s UMLs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16C0-7112-C74F-10E7-9FDFF3FAA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201721"/>
            <a:ext cx="5486649" cy="1949813"/>
          </a:xfrm>
        </p:spPr>
        <p:txBody>
          <a:bodyPr anchor="b">
            <a:noAutofit/>
          </a:bodyPr>
          <a:lstStyle/>
          <a:p>
            <a:pPr algn="r"/>
            <a:r>
              <a:rPr lang="en-US" sz="3200" dirty="0" err="1">
                <a:solidFill>
                  <a:srgbClr val="FFFFFF"/>
                </a:solidFill>
              </a:rPr>
              <a:t>Nicci</a:t>
            </a:r>
            <a:r>
              <a:rPr lang="en-US" sz="3200" dirty="0">
                <a:solidFill>
                  <a:srgbClr val="FFFFFF"/>
                </a:solidFill>
              </a:rPr>
              <a:t> Kellogg, Nina </a:t>
            </a:r>
            <a:r>
              <a:rPr lang="en-US" sz="3200" dirty="0" err="1">
                <a:solidFill>
                  <a:srgbClr val="FFFFFF"/>
                </a:solidFill>
              </a:rPr>
              <a:t>Ivanenko</a:t>
            </a:r>
            <a:r>
              <a:rPr lang="en-US" sz="3200" dirty="0">
                <a:solidFill>
                  <a:srgbClr val="FFFFFF"/>
                </a:solidFill>
              </a:rPr>
              <a:t>,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MacKenzie</a:t>
            </a:r>
            <a:r>
              <a:rPr lang="en-US" sz="3200" dirty="0">
                <a:solidFill>
                  <a:srgbClr val="FFFFFF"/>
                </a:solidFill>
              </a:rPr>
              <a:t> Miller, Rayleen Roberts, Yareni Perez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51174150-38DF-688D-6638-71745067B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61" y="0"/>
            <a:ext cx="8988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CB91AB0-454A-2E0E-FDFA-DBFEFF83A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9" y="17114"/>
            <a:ext cx="8051801" cy="68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46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63450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891D5"/>
      </a:accent1>
      <a:accent2>
        <a:srgbClr val="6DA0CB"/>
      </a:accent2>
      <a:accent3>
        <a:srgbClr val="6EADB1"/>
      </a:accent3>
      <a:accent4>
        <a:srgbClr val="61B495"/>
      </a:accent4>
      <a:accent5>
        <a:srgbClr val="6BB47B"/>
      </a:accent5>
      <a:accent6>
        <a:srgbClr val="72B461"/>
      </a:accent6>
      <a:hlink>
        <a:srgbClr val="8A8453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Seaford</vt:lpstr>
      <vt:lpstr>LevelVTI</vt:lpstr>
      <vt:lpstr>Bug Slayer’s UMLs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Slayer’s UMLs</dc:title>
  <dc:creator>Zita Nicole</dc:creator>
  <cp:lastModifiedBy>Zita Nicole</cp:lastModifiedBy>
  <cp:revision>1</cp:revision>
  <dcterms:created xsi:type="dcterms:W3CDTF">2024-05-31T14:19:03Z</dcterms:created>
  <dcterms:modified xsi:type="dcterms:W3CDTF">2024-05-31T15:49:50Z</dcterms:modified>
</cp:coreProperties>
</file>