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8D60-90DD-860C-56D3-7E943C35D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3E73D-2394-4086-C9AF-E482787E8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E9E9A-EF68-114A-FB15-6BB8EAB8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CDFE-772C-40A1-A92E-879D0BE9D84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6660-C320-6BB7-9FAB-98840A0A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2235F-69B4-6D00-7A0D-8D9CFBEF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F59F-7F1A-40E2-9D25-C19B8B1E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9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6B53-A06E-F0BE-1453-BD824D5C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1B3C8-6C8D-24C6-D54F-0EA3B0F0F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773F9-2266-3845-DF1C-81B854DC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CDFE-772C-40A1-A92E-879D0BE9D84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FF879-62EA-3721-EBAC-994E4419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1C3E1-E195-D971-17C9-F585BACE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F59F-7F1A-40E2-9D25-C19B8B1E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1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B2DE8-1BF3-CF44-12AF-4D3015B6B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F4303-6C0A-F8CA-6056-335D5593B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5DCD9-E47D-253D-3758-B58217A9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CDFE-772C-40A1-A92E-879D0BE9D84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D79-E994-62F6-1053-24BFA3AA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46B0A-F493-F91F-07C7-BEBC88E0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F59F-7F1A-40E2-9D25-C19B8B1E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2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2DC2-8020-C2C4-279E-CFF24717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04D2D-E6D1-1C73-369C-D7D3726E1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83192-B633-0D73-2D0F-89C8EC80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CDFE-772C-40A1-A92E-879D0BE9D84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DF137-1A62-E166-458F-1313FB60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E27-75F7-3EE5-51AA-17B77EDC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F59F-7F1A-40E2-9D25-C19B8B1E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5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F161-1F73-EBAC-E5A6-1AB4595F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1B9FA-DE4D-1C5B-7CBA-3445F214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959A-3185-4043-8221-46553535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CDFE-772C-40A1-A92E-879D0BE9D84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52BA0-9B8F-3E4E-433E-A33E2A0E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31C87-DD57-4F23-A48F-25993463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F59F-7F1A-40E2-9D25-C19B8B1E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0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3A5A-B7BC-99C2-F5EF-C6C3ECA5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8E019-6F36-0977-C722-A02E81870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D793D-1F68-FC14-E3FB-C775990D5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7AAB6-1272-171F-B801-DA8F384C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CDFE-772C-40A1-A92E-879D0BE9D84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B8C3E-D497-083C-8F25-DA3ECAEA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2006C-D2D6-C112-116C-CC56C3BA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F59F-7F1A-40E2-9D25-C19B8B1E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8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A9D2-33F6-BBDD-28CD-976E35434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289B7-3054-D8E7-6995-1450B11A0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C57AD-266E-1777-8E68-CC4850742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D3DA7-F520-D574-6319-7ACCEECF0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3DBF3-5F01-982F-2A3E-CB6D62018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1CF24-5467-34FB-8B76-450CE998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CDFE-772C-40A1-A92E-879D0BE9D84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19432-8064-FA40-E40A-11C6DD70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77363-8FF8-2F98-21CF-625E13ED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F59F-7F1A-40E2-9D25-C19B8B1E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D761-B9E2-8F90-3454-E85BC736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E730C-A836-4A21-B4B2-56DE965E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CDFE-772C-40A1-A92E-879D0BE9D84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09301-88ED-AE1D-6FBA-F5FEFA32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2B9C4-1115-D7A3-09C9-A4233567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F59F-7F1A-40E2-9D25-C19B8B1E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A8E29-3C6C-378A-6CFF-56CC030C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CDFE-772C-40A1-A92E-879D0BE9D84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D5195-7107-6BD1-6C2D-92F01DE8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32BD6-69B7-92A8-9771-B6D35167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F59F-7F1A-40E2-9D25-C19B8B1E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6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BCD6-DAD4-3D3A-A17D-CFBF0C41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100EE-3BD4-A93E-C36B-6D461BAD8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6357A-BD5B-286F-D20E-F13195A0D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78B59-9CAE-CD83-3B3F-97209C71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CDFE-772C-40A1-A92E-879D0BE9D84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940AA-85C5-C362-C9C4-3338634D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569C9-EFEF-19BA-C2D4-EBABFF80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F59F-7F1A-40E2-9D25-C19B8B1E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167F-5145-DF38-2290-88492ADC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B9101-03D8-BFCB-1D57-8353B8CC8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C984F-B4D3-5430-431B-BEC9F4060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D4617-8473-E5D0-9DAA-3330FB8F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CDFE-772C-40A1-A92E-879D0BE9D84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6AE0A-57AD-6CE9-0287-474AB0B6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1372B-48B2-51F4-5835-AAA8B662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F59F-7F1A-40E2-9D25-C19B8B1E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0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8959E-6147-0041-1C2B-674EF3FD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A2694-EB6D-01BB-9FE0-31CC4E0AA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5F597-ACB7-AD80-3511-33FD34558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1CDFE-772C-40A1-A92E-879D0BE9D84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3FBD-6370-6193-EE2B-3DBC9E35A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C8570-03CF-4665-9584-4F0ED3258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DF59F-7F1A-40E2-9D25-C19B8B1E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2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omputer component&#10;&#10;Description automatically generated">
            <a:extLst>
              <a:ext uri="{FF2B5EF4-FFF2-40B4-BE49-F238E27FC236}">
                <a16:creationId xmlns:a16="http://schemas.microsoft.com/office/drawing/2014/main" id="{B6EF37D6-273D-517D-B3A9-69B5B1B1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20" y="0"/>
            <a:ext cx="8413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68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bank&#10;&#10;Description automatically generated">
            <a:extLst>
              <a:ext uri="{FF2B5EF4-FFF2-40B4-BE49-F238E27FC236}">
                <a16:creationId xmlns:a16="http://schemas.microsoft.com/office/drawing/2014/main" id="{1F599745-DE8F-FD6D-71CF-9B0F4C692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31" y="2014152"/>
            <a:ext cx="7420014" cy="30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49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 component&#10;&#10;Description automatically generated">
            <a:extLst>
              <a:ext uri="{FF2B5EF4-FFF2-40B4-BE49-F238E27FC236}">
                <a16:creationId xmlns:a16="http://schemas.microsoft.com/office/drawing/2014/main" id="{A6909C46-0ADA-CC93-5B0C-66FD2D791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20" y="0"/>
            <a:ext cx="8413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17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ffee process&#10;&#10;Description automatically generated">
            <a:extLst>
              <a:ext uri="{FF2B5EF4-FFF2-40B4-BE49-F238E27FC236}">
                <a16:creationId xmlns:a16="http://schemas.microsoft.com/office/drawing/2014/main" id="{3FCFBCD4-1EB8-123F-02F1-042FD985A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557" y="18982"/>
            <a:ext cx="3632886" cy="683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8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recipe&#10;&#10;Description automatically generated">
            <a:extLst>
              <a:ext uri="{FF2B5EF4-FFF2-40B4-BE49-F238E27FC236}">
                <a16:creationId xmlns:a16="http://schemas.microsoft.com/office/drawing/2014/main" id="{F7D3BDB6-5338-6841-E0E4-07EACDB1C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236" y="643467"/>
            <a:ext cx="5125381" cy="5571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coffee mix&#10;&#10;Description automatically generated">
            <a:extLst>
              <a:ext uri="{FF2B5EF4-FFF2-40B4-BE49-F238E27FC236}">
                <a16:creationId xmlns:a16="http://schemas.microsoft.com/office/drawing/2014/main" id="{5E750FB5-19B7-A0F6-4A21-50C72C5F8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087142"/>
            <a:ext cx="5129784" cy="468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82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 component&#10;&#10;Description automatically generated">
            <a:extLst>
              <a:ext uri="{FF2B5EF4-FFF2-40B4-BE49-F238E27FC236}">
                <a16:creationId xmlns:a16="http://schemas.microsoft.com/office/drawing/2014/main" id="{C19249F4-48FC-E9DC-3867-01C8C576E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20" y="0"/>
            <a:ext cx="8413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02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rink and soda&#10;&#10;Description automatically generated with medium confidence">
            <a:extLst>
              <a:ext uri="{FF2B5EF4-FFF2-40B4-BE49-F238E27FC236}">
                <a16:creationId xmlns:a16="http://schemas.microsoft.com/office/drawing/2014/main" id="{26537AC7-44B5-F08C-E97B-0ED8EDA27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" y="1717964"/>
            <a:ext cx="12175173" cy="351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20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 component&#10;&#10;Description automatically generated">
            <a:extLst>
              <a:ext uri="{FF2B5EF4-FFF2-40B4-BE49-F238E27FC236}">
                <a16:creationId xmlns:a16="http://schemas.microsoft.com/office/drawing/2014/main" id="{FD14E845-2A9A-029D-EBBE-AF9C88101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20" y="0"/>
            <a:ext cx="8413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81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ffee bean&#10;&#10;Description automatically generated">
            <a:extLst>
              <a:ext uri="{FF2B5EF4-FFF2-40B4-BE49-F238E27FC236}">
                <a16:creationId xmlns:a16="http://schemas.microsoft.com/office/drawing/2014/main" id="{252784D0-2F1B-81ED-3016-C88B79809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051" y="18574"/>
            <a:ext cx="2495898" cy="68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37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 component&#10;&#10;Description automatically generated">
            <a:extLst>
              <a:ext uri="{FF2B5EF4-FFF2-40B4-BE49-F238E27FC236}">
                <a16:creationId xmlns:a16="http://schemas.microsoft.com/office/drawing/2014/main" id="{F14379DD-5E26-1541-F9AA-2E13B238E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20" y="0"/>
            <a:ext cx="8413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63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coffee beans and sugar&#10;&#10;Description automatically generated">
            <a:extLst>
              <a:ext uri="{FF2B5EF4-FFF2-40B4-BE49-F238E27FC236}">
                <a16:creationId xmlns:a16="http://schemas.microsoft.com/office/drawing/2014/main" id="{CD229558-5DA2-B2A8-09C1-CC047582C4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5"/>
          <a:stretch/>
        </p:blipFill>
        <p:spPr>
          <a:xfrm>
            <a:off x="3398517" y="0"/>
            <a:ext cx="4999526" cy="682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03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 component&#10;&#10;Description automatically generated">
            <a:extLst>
              <a:ext uri="{FF2B5EF4-FFF2-40B4-BE49-F238E27FC236}">
                <a16:creationId xmlns:a16="http://schemas.microsoft.com/office/drawing/2014/main" id="{D3E92F0E-9B5D-0147-5B94-1F9727810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20" y="0"/>
            <a:ext cx="8413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74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with lines and text&#10;&#10;Description automatically generated with medium confidence">
            <a:extLst>
              <a:ext uri="{FF2B5EF4-FFF2-40B4-BE49-F238E27FC236}">
                <a16:creationId xmlns:a16="http://schemas.microsoft.com/office/drawing/2014/main" id="{013EB735-1DA2-C3CD-782A-DF8C6CEF3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5" y="1527117"/>
            <a:ext cx="11907030" cy="38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14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 component&#10;&#10;Description automatically generated">
            <a:extLst>
              <a:ext uri="{FF2B5EF4-FFF2-40B4-BE49-F238E27FC236}">
                <a16:creationId xmlns:a16="http://schemas.microsoft.com/office/drawing/2014/main" id="{38582879-E537-8B64-375B-F5D7DC3FF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20" y="0"/>
            <a:ext cx="8413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74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Zita Nicole</dc:creator>
  <cp:lastModifiedBy>Zita Nicole</cp:lastModifiedBy>
  <cp:revision>1</cp:revision>
  <dcterms:created xsi:type="dcterms:W3CDTF">2024-01-10T06:26:49Z</dcterms:created>
  <dcterms:modified xsi:type="dcterms:W3CDTF">2024-01-10T07:00:37Z</dcterms:modified>
</cp:coreProperties>
</file>