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86" r:id="rId2"/>
    <p:sldId id="587" r:id="rId3"/>
    <p:sldId id="595" r:id="rId4"/>
    <p:sldId id="593" r:id="rId5"/>
    <p:sldId id="597" r:id="rId6"/>
    <p:sldId id="594" r:id="rId7"/>
    <p:sldId id="600" r:id="rId8"/>
    <p:sldId id="601" r:id="rId9"/>
    <p:sldId id="596" r:id="rId10"/>
    <p:sldId id="598" r:id="rId11"/>
    <p:sldId id="599" r:id="rId12"/>
    <p:sldId id="58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656" autoAdjust="0"/>
  </p:normalViewPr>
  <p:slideViewPr>
    <p:cSldViewPr snapToGrid="0">
      <p:cViewPr varScale="1">
        <p:scale>
          <a:sx n="110" d="100"/>
          <a:sy n="110" d="100"/>
        </p:scale>
        <p:origin x="-164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smtClean="0"/>
              <a:t>and DESIGN </a:t>
            </a:r>
            <a:r>
              <a:rPr lang="en-US" dirty="0" smtClean="0"/>
              <a:t>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AKA, “Oh no! You can’t use Bootstrap!”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General - &lt;div&gt;</a:t>
            </a:r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iv { }</a:t>
            </a:r>
          </a:p>
          <a:p>
            <a:pPr lvl="1"/>
            <a:r>
              <a:rPr lang="en-US" dirty="0" smtClean="0"/>
              <a:t>Class - </a:t>
            </a:r>
            <a:r>
              <a:rPr lang="en-US" dirty="0" smtClean="0"/>
              <a:t>&lt;div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 { }</a:t>
            </a:r>
          </a:p>
          <a:p>
            <a:pPr lvl="1"/>
            <a:r>
              <a:rPr lang="en-US" dirty="0" smtClean="0"/>
              <a:t>ID - &lt;div id=“</a:t>
            </a:r>
            <a:r>
              <a:rPr lang="en-US" dirty="0" err="1" smtClean="0"/>
              <a:t>myID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myID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Screen Size</a:t>
            </a:r>
          </a:p>
          <a:p>
            <a:pPr lvl="2"/>
            <a:r>
              <a:rPr lang="en-US" dirty="0" smtClean="0"/>
              <a:t>@media screen and (min-width: 979px) { }</a:t>
            </a:r>
          </a:p>
          <a:p>
            <a:pPr lvl="1"/>
            <a:r>
              <a:rPr lang="en-US" dirty="0" smtClean="0"/>
              <a:t>Print view</a:t>
            </a:r>
          </a:p>
          <a:p>
            <a:pPr lvl="2"/>
            <a:r>
              <a:rPr lang="en-US" dirty="0" smtClean="0"/>
              <a:t>@media print {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CSS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Best Practices</a:t>
            </a:r>
            <a:endParaRPr lang="en-US" u="sng" dirty="0" smtClean="0"/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Basics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be able to use a pre-establish CSS framework</a:t>
            </a:r>
          </a:p>
          <a:p>
            <a:pPr lvl="1"/>
            <a:r>
              <a:rPr lang="en-US" dirty="0"/>
              <a:t>Avoid copyright or legal issues</a:t>
            </a:r>
          </a:p>
          <a:p>
            <a:pPr lvl="1"/>
            <a:r>
              <a:rPr lang="en-US" dirty="0"/>
              <a:t>Strict In-House coding standards</a:t>
            </a:r>
          </a:p>
          <a:p>
            <a:r>
              <a:rPr lang="en-US" dirty="0"/>
              <a:t>Understanding the basics will allow:</a:t>
            </a:r>
          </a:p>
          <a:p>
            <a:pPr lvl="1"/>
            <a:r>
              <a:rPr lang="en-US" dirty="0"/>
              <a:t>You to create custom styling</a:t>
            </a:r>
          </a:p>
          <a:p>
            <a:pPr lvl="1"/>
            <a:r>
              <a:rPr lang="en-US" dirty="0"/>
              <a:t>Build upon existing CSS frameworks</a:t>
            </a:r>
          </a:p>
          <a:p>
            <a:pPr lvl="1"/>
            <a:r>
              <a:rPr lang="en-US" dirty="0"/>
              <a:t>Debug issues in conflicting styles</a:t>
            </a:r>
          </a:p>
          <a:p>
            <a:endParaRPr lang="en-US" dirty="0" smtClean="0"/>
          </a:p>
        </p:txBody>
      </p:sp>
      <p:pic>
        <p:nvPicPr>
          <p:cNvPr id="2050" name="Picture 2" descr="https://i.ytimg.com/vi/BKorP55Aqv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9114" y="4388681"/>
            <a:ext cx="3503885" cy="19709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XHTML (more on this in a bit)</a:t>
            </a:r>
          </a:p>
          <a:p>
            <a:r>
              <a:rPr lang="en-US" dirty="0" smtClean="0"/>
              <a:t>Web Searches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Ask Jeeves</a:t>
            </a:r>
          </a:p>
          <a:p>
            <a:pPr lvl="1"/>
            <a:r>
              <a:rPr lang="en-US" dirty="0" smtClean="0"/>
              <a:t>Alta Vista</a:t>
            </a:r>
          </a:p>
          <a:p>
            <a:endParaRPr lang="en-US" dirty="0" smtClean="0"/>
          </a:p>
        </p:txBody>
      </p:sp>
      <p:pic>
        <p:nvPicPr>
          <p:cNvPr id="1026" name="Picture 2" descr="http://b.fastcompany.net/multisite_files/fastcompany/imagecache/1280/poster/2014/01/3024894-poster-p-1-google-the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8598" y="4050890"/>
            <a:ext cx="4104401" cy="23087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Book: The Design of Everyday Things</a:t>
            </a:r>
          </a:p>
          <a:p>
            <a:pPr lvl="2"/>
            <a:r>
              <a:rPr lang="en-US" dirty="0" smtClean="0"/>
              <a:t>Don </a:t>
            </a:r>
            <a:r>
              <a:rPr lang="en-US" dirty="0" smtClean="0"/>
              <a:t>Norman</a:t>
            </a:r>
          </a:p>
          <a:p>
            <a:pPr lvl="1"/>
            <a:r>
              <a:rPr lang="en-US" dirty="0" smtClean="0"/>
              <a:t>Book: Don’t Make Me Think</a:t>
            </a:r>
          </a:p>
          <a:p>
            <a:pPr lvl="2"/>
            <a:r>
              <a:rPr lang="en-US" dirty="0" smtClean="0"/>
              <a:t>Steve Krug</a:t>
            </a:r>
            <a:endParaRPr lang="en-US" dirty="0" smtClean="0"/>
          </a:p>
          <a:p>
            <a:pPr lvl="1"/>
            <a:r>
              <a:rPr lang="en-US" dirty="0" smtClean="0"/>
              <a:t>Class: Typography</a:t>
            </a:r>
            <a:endParaRPr lang="en-US" dirty="0" smtClean="0"/>
          </a:p>
          <a:p>
            <a:pPr lvl="1"/>
            <a:r>
              <a:rPr lang="en-US" dirty="0" smtClean="0"/>
              <a:t>Class: Advance </a:t>
            </a:r>
            <a:r>
              <a:rPr lang="en-US" dirty="0" smtClean="0"/>
              <a:t>User Interface </a:t>
            </a:r>
          </a:p>
        </p:txBody>
      </p:sp>
      <p:sp>
        <p:nvSpPr>
          <p:cNvPr id="5122" name="AutoShape 2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7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http://www.sphere.bc.ca/test/sruniverse.html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0007" y="1860015"/>
            <a:ext cx="6901962" cy="432205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https://www.dropbox.com</a:t>
            </a:r>
            <a:r>
              <a:rPr lang="en-US" dirty="0" smtClean="0"/>
              <a:t>/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https://4rsmokehouse.com/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768" y="1785669"/>
            <a:ext cx="6661251" cy="412988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CSS</a:t>
            </a:r>
          </a:p>
          <a:p>
            <a:pPr lvl="1"/>
            <a:r>
              <a:rPr lang="en-US" dirty="0" smtClean="0"/>
              <a:t>External File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 type="text/</a:t>
            </a:r>
            <a:r>
              <a:rPr lang="en-US" dirty="0" err="1" smtClean="0"/>
              <a:t>css</a:t>
            </a:r>
            <a:r>
              <a:rPr lang="en-US" dirty="0" smtClean="0"/>
              <a:t>" </a:t>
            </a:r>
            <a:r>
              <a:rPr lang="en-US" dirty="0" err="1" smtClean="0"/>
              <a:t>href</a:t>
            </a:r>
            <a:r>
              <a:rPr lang="en-US" dirty="0" smtClean="0"/>
              <a:t>=“style.css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&lt;/head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classname</a:t>
            </a:r>
            <a:r>
              <a:rPr lang="en-US" dirty="0" smtClean="0"/>
              <a:t> { 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Inline</a:t>
            </a:r>
          </a:p>
          <a:p>
            <a:pPr lvl="2"/>
            <a:r>
              <a:rPr lang="en-US" dirty="0" smtClean="0"/>
              <a:t>&lt;div style=“display: block;”&gt;&lt;/div&gt;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82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23450</TotalTime>
  <Words>225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Northern Arizona University_template</vt:lpstr>
      <vt:lpstr>CSS and DESIGN – guide to basics</vt:lpstr>
      <vt:lpstr>Contents</vt:lpstr>
      <vt:lpstr>Why Learn the Basics?</vt:lpstr>
      <vt:lpstr>Resources</vt:lpstr>
      <vt:lpstr>Resources (Cont.)</vt:lpstr>
      <vt:lpstr>Best Practices</vt:lpstr>
      <vt:lpstr>Slide 7</vt:lpstr>
      <vt:lpstr>Slide 8</vt:lpstr>
      <vt:lpstr>Basics (1 of 3)</vt:lpstr>
      <vt:lpstr>Basics (2 of 3)</vt:lpstr>
      <vt:lpstr>Basics (3 of 3)</vt:lpstr>
      <vt:lpstr>Slide 12</vt:lpstr>
    </vt:vector>
  </TitlesOfParts>
  <Company>Northern Arizona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Phoenix</cp:lastModifiedBy>
  <cp:revision>1450</cp:revision>
  <cp:lastPrinted>2011-09-13T18:47:28Z</cp:lastPrinted>
  <dcterms:created xsi:type="dcterms:W3CDTF">2011-12-22T19:06:40Z</dcterms:created>
  <dcterms:modified xsi:type="dcterms:W3CDTF">2016-08-23T19:27:07Z</dcterms:modified>
</cp:coreProperties>
</file>