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86" r:id="rId2"/>
    <p:sldId id="587" r:id="rId3"/>
    <p:sldId id="595" r:id="rId4"/>
    <p:sldId id="593" r:id="rId5"/>
    <p:sldId id="597" r:id="rId6"/>
    <p:sldId id="594" r:id="rId7"/>
    <p:sldId id="596" r:id="rId8"/>
    <p:sldId id="5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html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Typography</a:t>
            </a:r>
          </a:p>
          <a:p>
            <a:pPr lvl="1"/>
            <a:r>
              <a:rPr lang="en-US" dirty="0" smtClean="0"/>
              <a:t>Color Theory</a:t>
            </a:r>
          </a:p>
          <a:p>
            <a:pPr lvl="1"/>
            <a:r>
              <a:rPr lang="en-US" dirty="0" smtClean="0"/>
              <a:t>Advance User Interface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23315</TotalTime>
  <Words>126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html – guide to basics</vt:lpstr>
      <vt:lpstr>Contents</vt:lpstr>
      <vt:lpstr>Why Learn the Basics?</vt:lpstr>
      <vt:lpstr>Resources</vt:lpstr>
      <vt:lpstr>Resources (Cont.)</vt:lpstr>
      <vt:lpstr>Best Practices</vt:lpstr>
      <vt:lpstr>Where To Start?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1437</cp:revision>
  <cp:lastPrinted>2011-09-13T18:47:28Z</cp:lastPrinted>
  <dcterms:created xsi:type="dcterms:W3CDTF">2011-12-22T19:06:40Z</dcterms:created>
  <dcterms:modified xsi:type="dcterms:W3CDTF">2016-08-23T01:34:06Z</dcterms:modified>
</cp:coreProperties>
</file>