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</a:t>
            </a:r>
          </a:p>
          <a:p>
            <a:pPr lvl="1"/>
            <a:r>
              <a:rPr lang="en-US" dirty="0"/>
              <a:t>http://www.w3schools.com/cssref/css_selectors.asp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XHTML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23469</TotalTime>
  <Words>283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Bad Website Design</vt:lpstr>
      <vt:lpstr>Good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1453</cp:revision>
  <cp:lastPrinted>2011-09-13T18:47:28Z</cp:lastPrinted>
  <dcterms:created xsi:type="dcterms:W3CDTF">2011-12-22T19:06:40Z</dcterms:created>
  <dcterms:modified xsi:type="dcterms:W3CDTF">2016-08-23T20:29:15Z</dcterms:modified>
</cp:coreProperties>
</file>