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86" r:id="rId2"/>
    <p:sldId id="582" r:id="rId3"/>
    <p:sldId id="587" r:id="rId4"/>
    <p:sldId id="588" r:id="rId5"/>
    <p:sldId id="593" r:id="rId6"/>
    <p:sldId id="590" r:id="rId7"/>
    <p:sldId id="591" r:id="rId8"/>
    <p:sldId id="592" r:id="rId9"/>
    <p:sldId id="58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html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Learn </a:t>
            </a:r>
            <a:r>
              <a:rPr lang="en-US" dirty="0"/>
              <a:t>the Basics</a:t>
            </a:r>
            <a:r>
              <a:rPr lang="en-US" dirty="0" smtClean="0"/>
              <a:t>? (1 of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(1 of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23105</TotalTime>
  <Words>57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html – guide to basics</vt:lpstr>
      <vt:lpstr>PowerPoint Presentation</vt:lpstr>
      <vt:lpstr>Contents</vt:lpstr>
      <vt:lpstr>Why Learn the Basics? (1 of 1)</vt:lpstr>
      <vt:lpstr>Best Practices</vt:lpstr>
      <vt:lpstr>Best Practices (1 of 1)</vt:lpstr>
      <vt:lpstr>PowerPoint Presentation</vt:lpstr>
      <vt:lpstr>PowerPoint Presentation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1427</cp:revision>
  <cp:lastPrinted>2011-09-13T18:47:28Z</cp:lastPrinted>
  <dcterms:created xsi:type="dcterms:W3CDTF">2011-12-22T19:06:40Z</dcterms:created>
  <dcterms:modified xsi:type="dcterms:W3CDTF">2016-08-17T22:20:37Z</dcterms:modified>
</cp:coreProperties>
</file>