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86" r:id="rId2"/>
    <p:sldId id="582" r:id="rId3"/>
    <p:sldId id="587" r:id="rId4"/>
    <p:sldId id="588" r:id="rId5"/>
    <p:sldId id="58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7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html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AKA, “Oh no! You can’t use Bootstrap!”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Where to 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21977</TotalTime>
  <Words>31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html – guide to basics</vt:lpstr>
      <vt:lpstr>PowerPoint Presentation</vt:lpstr>
      <vt:lpstr>Contents</vt:lpstr>
      <vt:lpstr>PowerPoint Presentation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1421</cp:revision>
  <cp:lastPrinted>2011-09-13T18:47:28Z</cp:lastPrinted>
  <dcterms:created xsi:type="dcterms:W3CDTF">2011-12-22T19:06:40Z</dcterms:created>
  <dcterms:modified xsi:type="dcterms:W3CDTF">2016-07-23T00:14:09Z</dcterms:modified>
</cp:coreProperties>
</file>