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86" r:id="rId2"/>
    <p:sldId id="603" r:id="rId3"/>
    <p:sldId id="587" r:id="rId4"/>
    <p:sldId id="595" r:id="rId5"/>
    <p:sldId id="593" r:id="rId6"/>
    <p:sldId id="597" r:id="rId7"/>
    <p:sldId id="594" r:id="rId8"/>
    <p:sldId id="602" r:id="rId9"/>
    <p:sldId id="604" r:id="rId10"/>
    <p:sldId id="596" r:id="rId11"/>
    <p:sldId id="598" r:id="rId12"/>
    <p:sldId id="599" r:id="rId13"/>
    <p:sldId id="589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656" autoAdjust="0"/>
  </p:normalViewPr>
  <p:slideViewPr>
    <p:cSldViewPr snapToGrid="0">
      <p:cViewPr varScale="1">
        <p:scale>
          <a:sx n="97" d="100"/>
          <a:sy n="97" d="100"/>
        </p:scale>
        <p:origin x="8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and DESIGN 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AKA, “Oh no! You can’t use Bootstrap!”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CSS</a:t>
            </a:r>
          </a:p>
          <a:p>
            <a:pPr lvl="1"/>
            <a:r>
              <a:rPr lang="en-US" dirty="0" smtClean="0"/>
              <a:t>External File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 type="text/</a:t>
            </a:r>
            <a:r>
              <a:rPr lang="en-US" dirty="0" err="1" smtClean="0"/>
              <a:t>css</a:t>
            </a:r>
            <a:r>
              <a:rPr lang="en-US" dirty="0" smtClean="0"/>
              <a:t>" </a:t>
            </a:r>
            <a:r>
              <a:rPr lang="en-US" dirty="0" err="1" smtClean="0"/>
              <a:t>href</a:t>
            </a:r>
            <a:r>
              <a:rPr lang="en-US" dirty="0" smtClean="0"/>
              <a:t>=“style.css"&gt;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Internal</a:t>
            </a:r>
          </a:p>
          <a:p>
            <a:pPr lvl="2"/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 smtClean="0"/>
              <a:t>classname</a:t>
            </a:r>
            <a:r>
              <a:rPr lang="en-US" dirty="0" smtClean="0"/>
              <a:t> { }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  <a:p>
            <a:pPr lvl="1"/>
            <a:r>
              <a:rPr lang="en-US" dirty="0" smtClean="0"/>
              <a:t>Inline</a:t>
            </a:r>
          </a:p>
          <a:p>
            <a:pPr lvl="2"/>
            <a:r>
              <a:rPr lang="en-US" dirty="0" smtClean="0"/>
              <a:t>&lt;div style=“display: block;”&gt;&lt;/div&gt;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182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General - &lt;div&gt;</a:t>
            </a:r>
          </a:p>
          <a:p>
            <a:pPr lvl="2"/>
            <a:r>
              <a:rPr lang="en-US" dirty="0" smtClean="0"/>
              <a:t>div { }</a:t>
            </a:r>
          </a:p>
          <a:p>
            <a:pPr lvl="1"/>
            <a:r>
              <a:rPr lang="en-US" dirty="0" smtClean="0"/>
              <a:t>Class - &lt;div class=“</a:t>
            </a:r>
            <a:r>
              <a:rPr lang="en-US" dirty="0" err="1" smtClean="0"/>
              <a:t>myClass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myClass</a:t>
            </a:r>
            <a:r>
              <a:rPr lang="en-US" dirty="0" smtClean="0"/>
              <a:t> { }</a:t>
            </a:r>
          </a:p>
          <a:p>
            <a:pPr lvl="1"/>
            <a:r>
              <a:rPr lang="en-US" dirty="0" smtClean="0"/>
              <a:t>ID - &lt;div id=“</a:t>
            </a:r>
            <a:r>
              <a:rPr lang="en-US" dirty="0" err="1" smtClean="0"/>
              <a:t>myID</a:t>
            </a:r>
            <a:r>
              <a:rPr lang="en-US" dirty="0" smtClean="0"/>
              <a:t>”&gt;&lt;/div&gt;</a:t>
            </a:r>
          </a:p>
          <a:p>
            <a:pPr lvl="2"/>
            <a:r>
              <a:rPr lang="en-US" dirty="0" smtClean="0"/>
              <a:t>#</a:t>
            </a:r>
            <a:r>
              <a:rPr lang="en-US" dirty="0" err="1" smtClean="0"/>
              <a:t>myID</a:t>
            </a:r>
            <a:r>
              <a:rPr lang="en-US" dirty="0" smtClean="0"/>
              <a:t> { }</a:t>
            </a:r>
          </a:p>
          <a:p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Screen Size</a:t>
            </a:r>
          </a:p>
          <a:p>
            <a:pPr lvl="2"/>
            <a:r>
              <a:rPr lang="en-US" dirty="0" smtClean="0"/>
              <a:t>@media screen and (min-width: 979px) { }</a:t>
            </a:r>
          </a:p>
          <a:p>
            <a:pPr lvl="1"/>
            <a:r>
              <a:rPr lang="en-US" dirty="0" smtClean="0"/>
              <a:t>Print view</a:t>
            </a:r>
          </a:p>
          <a:p>
            <a:pPr lvl="2"/>
            <a:r>
              <a:rPr lang="en-US" dirty="0" smtClean="0"/>
              <a:t>@media print { }</a:t>
            </a:r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smtClean="0"/>
              <a:t>CSS - .</a:t>
            </a:r>
            <a:r>
              <a:rPr lang="en-US" dirty="0" err="1" smtClean="0"/>
              <a:t>myClass</a:t>
            </a:r>
            <a:r>
              <a:rPr lang="en-US" dirty="0" smtClean="0"/>
              <a:t>:&lt;</a:t>
            </a:r>
            <a:r>
              <a:rPr lang="en-US" dirty="0" err="1" smtClean="0"/>
              <a:t>eventname</a:t>
            </a:r>
            <a:r>
              <a:rPr lang="en-US" dirty="0" smtClean="0"/>
              <a:t>&gt;</a:t>
            </a:r>
            <a:endParaRPr lang="en-US" dirty="0" smtClean="0"/>
          </a:p>
          <a:p>
            <a:pPr lvl="1"/>
            <a:r>
              <a:rPr lang="en-US" dirty="0" smtClean="0"/>
              <a:t>Hover </a:t>
            </a:r>
          </a:p>
          <a:p>
            <a:pPr lvl="1"/>
            <a:r>
              <a:rPr lang="en-US" dirty="0" smtClean="0"/>
              <a:t>Active </a:t>
            </a:r>
          </a:p>
          <a:p>
            <a:pPr lvl="1"/>
            <a:r>
              <a:rPr lang="en-US" dirty="0" smtClean="0"/>
              <a:t>Visited</a:t>
            </a:r>
          </a:p>
          <a:p>
            <a:pPr lvl="1"/>
            <a:r>
              <a:rPr lang="en-US" dirty="0" smtClean="0"/>
              <a:t>Focus</a:t>
            </a:r>
          </a:p>
          <a:p>
            <a:r>
              <a:rPr lang="en-US" dirty="0" smtClean="0"/>
              <a:t>Attributes – Ex: &lt;a </a:t>
            </a:r>
            <a:r>
              <a:rPr lang="en-US" dirty="0" err="1" smtClean="0"/>
              <a:t>href</a:t>
            </a:r>
            <a:r>
              <a:rPr lang="en-US" dirty="0" smtClean="0"/>
              <a:t>=http://www.google.com&gt;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href</a:t>
            </a:r>
            <a:r>
              <a:rPr lang="en-US" dirty="0" smtClean="0"/>
              <a:t>=http]</a:t>
            </a:r>
          </a:p>
          <a:p>
            <a:r>
              <a:rPr lang="en-US" dirty="0" smtClean="0"/>
              <a:t>Even More</a:t>
            </a:r>
          </a:p>
          <a:p>
            <a:pPr lvl="1"/>
            <a:r>
              <a:rPr lang="en-US" dirty="0"/>
              <a:t>http://www.w3schools.com/cssref/css_selectors.asp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199" y="2998840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“Beauty is in the eye of the beholder”</a:t>
            </a:r>
            <a:endParaRPr lang="en-US" sz="3200" i="1" dirty="0">
              <a:solidFill>
                <a:srgbClr val="99CCCC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/>
              <a:t>&amp;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 smtClean="0">
                <a:solidFill>
                  <a:srgbClr val="99CCCC"/>
                </a:solidFill>
              </a:rPr>
              <a:t>“It depends”</a:t>
            </a:r>
            <a:endParaRPr lang="en-US" sz="3200" i="1" dirty="0">
              <a:solidFill>
                <a:srgbClr val="99CC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Basics?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Best Practices</a:t>
            </a:r>
            <a:endParaRPr lang="en-US" u="sng" dirty="0" smtClean="0"/>
          </a:p>
          <a:p>
            <a:r>
              <a:rPr lang="en-US" dirty="0" smtClean="0"/>
              <a:t>Where to Start?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 Basics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not be able to use a pre-establish CSS framework</a:t>
            </a:r>
          </a:p>
          <a:p>
            <a:pPr lvl="1"/>
            <a:r>
              <a:rPr lang="en-US" dirty="0"/>
              <a:t>Avoid copyright or legal issues</a:t>
            </a:r>
          </a:p>
          <a:p>
            <a:pPr lvl="1"/>
            <a:r>
              <a:rPr lang="en-US" dirty="0"/>
              <a:t>Strict In-House coding standards</a:t>
            </a:r>
          </a:p>
          <a:p>
            <a:r>
              <a:rPr lang="en-US" dirty="0"/>
              <a:t>Understanding the basics will allow:</a:t>
            </a:r>
          </a:p>
          <a:p>
            <a:pPr lvl="1"/>
            <a:r>
              <a:rPr lang="en-US" dirty="0"/>
              <a:t>You to create custom styling</a:t>
            </a:r>
          </a:p>
          <a:p>
            <a:pPr lvl="1"/>
            <a:r>
              <a:rPr lang="en-US" dirty="0"/>
              <a:t>Build upon existing CSS frameworks</a:t>
            </a:r>
          </a:p>
          <a:p>
            <a:pPr lvl="1"/>
            <a:r>
              <a:rPr lang="en-US" dirty="0"/>
              <a:t>Debug issues in conflicting styles</a:t>
            </a:r>
          </a:p>
          <a:p>
            <a:endParaRPr lang="en-US" dirty="0" smtClean="0"/>
          </a:p>
        </p:txBody>
      </p:sp>
      <p:pic>
        <p:nvPicPr>
          <p:cNvPr id="2050" name="Picture 2" descr="https://i.ytimg.com/vi/BKorP55Aqv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14" y="4388681"/>
            <a:ext cx="3503885" cy="19709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 Schools</a:t>
            </a:r>
          </a:p>
          <a:p>
            <a:pPr lvl="1"/>
            <a:r>
              <a:rPr lang="en-US" dirty="0" smtClean="0"/>
              <a:t>XHTML (more on this in a bit)</a:t>
            </a:r>
          </a:p>
          <a:p>
            <a:r>
              <a:rPr lang="en-US" dirty="0" smtClean="0"/>
              <a:t>Web Searches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Yahoo</a:t>
            </a:r>
          </a:p>
          <a:p>
            <a:pPr lvl="1"/>
            <a:r>
              <a:rPr lang="en-US" dirty="0" smtClean="0"/>
              <a:t>Ask Jeeves</a:t>
            </a:r>
          </a:p>
          <a:p>
            <a:pPr lvl="1"/>
            <a:r>
              <a:rPr lang="en-US" dirty="0" smtClean="0"/>
              <a:t>Alta Vista</a:t>
            </a:r>
          </a:p>
          <a:p>
            <a:endParaRPr lang="en-US" dirty="0" smtClean="0"/>
          </a:p>
        </p:txBody>
      </p:sp>
      <p:pic>
        <p:nvPicPr>
          <p:cNvPr id="1026" name="Picture 2" descr="http://b.fastcompany.net/multisite_files/fastcompany/imagecache/1280/poster/2014/01/3024894-poster-p-1-google-the-gu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98" y="4050890"/>
            <a:ext cx="4104401" cy="23087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Book: The Design of Everyday Things</a:t>
            </a:r>
          </a:p>
          <a:p>
            <a:pPr lvl="2"/>
            <a:r>
              <a:rPr lang="en-US" dirty="0" smtClean="0"/>
              <a:t>Don Norman</a:t>
            </a:r>
          </a:p>
          <a:p>
            <a:pPr lvl="1"/>
            <a:r>
              <a:rPr lang="en-US" dirty="0" smtClean="0"/>
              <a:t>Book: Don’t Make Me Think</a:t>
            </a:r>
          </a:p>
          <a:p>
            <a:pPr lvl="2"/>
            <a:r>
              <a:rPr lang="en-US" dirty="0" smtClean="0"/>
              <a:t>Steve Krug</a:t>
            </a:r>
          </a:p>
          <a:p>
            <a:pPr lvl="1"/>
            <a:r>
              <a:rPr lang="en-US" dirty="0" smtClean="0"/>
              <a:t>Class: Typography</a:t>
            </a:r>
          </a:p>
          <a:p>
            <a:pPr lvl="1"/>
            <a:r>
              <a:rPr lang="en-US" dirty="0" smtClean="0"/>
              <a:t>Class: Advance User Interface </a:t>
            </a:r>
          </a:p>
        </p:txBody>
      </p:sp>
      <p:sp>
        <p:nvSpPr>
          <p:cNvPr id="5122" name="AutoShape 2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Image result for book don't make me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http://www.sphere.bc.ca/test/sruniverse.html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33" y="1870298"/>
            <a:ext cx="6974428" cy="4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Website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https://www.dropbox.com/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https://4rsmokehouse.com/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02" y="1837489"/>
            <a:ext cx="6498372" cy="40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9010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23463</TotalTime>
  <Words>279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Rial</vt:lpstr>
      <vt:lpstr>Times</vt:lpstr>
      <vt:lpstr>Times New Roman</vt:lpstr>
      <vt:lpstr>Northern Arizona University_template</vt:lpstr>
      <vt:lpstr>CSS and DESIGN – guide to basics</vt:lpstr>
      <vt:lpstr>Disclaimer</vt:lpstr>
      <vt:lpstr>Contents</vt:lpstr>
      <vt:lpstr>Why Learn the Basics?</vt:lpstr>
      <vt:lpstr>Resources</vt:lpstr>
      <vt:lpstr>Resources (Cont.)</vt:lpstr>
      <vt:lpstr>Best Practices</vt:lpstr>
      <vt:lpstr>Bad Website Design</vt:lpstr>
      <vt:lpstr>Good Website Design</vt:lpstr>
      <vt:lpstr>Basics (1 of 3)</vt:lpstr>
      <vt:lpstr>Basics (2 of 3)</vt:lpstr>
      <vt:lpstr>Basics (3 of 3)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talbert.tso@nau.edu</cp:lastModifiedBy>
  <cp:revision>1452</cp:revision>
  <cp:lastPrinted>2011-09-13T18:47:28Z</cp:lastPrinted>
  <dcterms:created xsi:type="dcterms:W3CDTF">2011-12-22T19:06:40Z</dcterms:created>
  <dcterms:modified xsi:type="dcterms:W3CDTF">2016-08-23T20:23:28Z</dcterms:modified>
</cp:coreProperties>
</file>