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en-US" dirty="0" smtClean="0"/>
          </a:p>
          <a:p>
            <a:pPr lvl="1"/>
            <a:r>
              <a:rPr lang="en-US" smtClean="0"/>
              <a:t>Live Demo?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39" y="4320037"/>
            <a:ext cx="1330160" cy="2039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35" y="4395018"/>
            <a:ext cx="1525452" cy="19645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 - </a:t>
            </a:r>
            <a:r>
              <a:rPr lang="en-US" dirty="0" smtClean="0"/>
              <a:t>Do not overburden the user</a:t>
            </a:r>
            <a:endParaRPr lang="en-US" dirty="0" smtClean="0"/>
          </a:p>
          <a:p>
            <a:r>
              <a:rPr lang="en-US" dirty="0" smtClean="0"/>
              <a:t>Standards - </a:t>
            </a:r>
            <a:r>
              <a:rPr lang="en-US" dirty="0" smtClean="0"/>
              <a:t>XHTML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www.w3schools.com/html/html_xhtml.asp</a:t>
            </a:r>
            <a:endParaRPr lang="en-US" dirty="0" smtClean="0"/>
          </a:p>
          <a:p>
            <a:r>
              <a:rPr lang="en-US" dirty="0" smtClean="0"/>
              <a:t>Question yourself:</a:t>
            </a:r>
          </a:p>
          <a:p>
            <a:pPr lvl="1"/>
            <a:r>
              <a:rPr lang="en-US" dirty="0" smtClean="0"/>
              <a:t>Who is your end users?</a:t>
            </a:r>
          </a:p>
          <a:p>
            <a:pPr lvl="1"/>
            <a:r>
              <a:rPr lang="en-US" dirty="0" smtClean="0"/>
              <a:t>Is this readable?</a:t>
            </a:r>
          </a:p>
          <a:p>
            <a:pPr lvl="1"/>
            <a:r>
              <a:rPr lang="en-US" dirty="0" smtClean="0"/>
              <a:t>Is this intuitive?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23501</TotalTime>
  <Words>318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“Bad” Website Design</vt:lpstr>
      <vt:lpstr>“Good”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1457</cp:revision>
  <cp:lastPrinted>2011-09-13T18:47:28Z</cp:lastPrinted>
  <dcterms:created xsi:type="dcterms:W3CDTF">2011-12-22T19:06:40Z</dcterms:created>
  <dcterms:modified xsi:type="dcterms:W3CDTF">2016-08-23T21:00:56Z</dcterms:modified>
</cp:coreProperties>
</file>