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9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70" r:id="rId14"/>
    <p:sldId id="266" r:id="rId15"/>
    <p:sldId id="267" r:id="rId1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Abdul Basith 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Ilkom 15</a:t>
            </a:r>
            <a:endParaRPr lang="en-US"/>
          </a:p>
          <a:p>
            <a:r>
              <a:rPr lang="en-US"/>
              <a:t>WD 15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6. Coding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HTML untuk struktur</a:t>
            </a:r>
            <a:endParaRPr lang="en-US"/>
          </a:p>
          <a:p>
            <a:r>
              <a:rPr lang="en-US"/>
              <a:t>CSS untuk styling</a:t>
            </a:r>
            <a:endParaRPr lang="en-US"/>
          </a:p>
          <a:p>
            <a:r>
              <a:rPr lang="en-US"/>
              <a:t>Java Script agar lebih interaktif</a:t>
            </a:r>
            <a:endParaRPr lang="en-US"/>
          </a:p>
          <a:p>
            <a:r>
              <a:rPr lang="en-US"/>
              <a:t>Sumber: http://w3schools.com/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7.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Di tes dengan cara di buka berbagai browser (Chrome, Mozzila, Opera, Edge, Safari)</a:t>
            </a:r>
            <a:endParaRPr lang="en-US"/>
          </a:p>
          <a:p>
            <a:r>
              <a:rPr lang="en-US"/>
              <a:t>Di tes apakah sudah responsivep ada tampilan mobile fan tablet?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Tambahan </a:t>
            </a:r>
            <a:r>
              <a:rPr lang="en-US">
                <a:sym typeface="+mn-ea"/>
              </a:rPr>
              <a:t>Plugin untuk Text Editor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Emmet</a:t>
            </a:r>
            <a:endParaRPr lang="en-US"/>
          </a:p>
          <a:p>
            <a:r>
              <a:rPr lang="en-US"/>
              <a:t>HTML/CSS/JS Prettify atau Beutifffy</a:t>
            </a:r>
            <a:endParaRPr lang="en-US"/>
          </a:p>
          <a:p>
            <a:r>
              <a:rPr lang="en-US"/>
              <a:t>Tema: material theme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Pertanyaan ?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Terimakasih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Apa yang akan kita lakukan?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Membuat website sederhana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Apa saja yang diperlukan?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Text editor (Sublime Text, Bracket, Atom, Visual Codel, dll)</a:t>
            </a:r>
            <a:endParaRPr lang="en-US"/>
          </a:p>
          <a:p>
            <a:r>
              <a:rPr lang="en-US"/>
              <a:t>Browser (Chrome, Mozzila, dll)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Bagaimana cara membuat website?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Berikut ini adalah caranya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1. Menentukan Tujuan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Mau web kayak gimana?</a:t>
            </a:r>
            <a:endParaRPr lang="en-US"/>
          </a:p>
          <a:p>
            <a:r>
              <a:rPr lang="en-US"/>
              <a:t>Webnya tentang apa?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Menentukan konten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Apa saja konten yang harus ada pada web?</a:t>
            </a:r>
            <a:endParaRPr lang="en-US"/>
          </a:p>
          <a:p>
            <a:r>
              <a:rPr lang="en-US"/>
              <a:t>Misal: About us, Kontak, dll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Brainstorming dan Melihat berbagai referensi web sejenis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https://dribbble.com/</a:t>
            </a:r>
            <a:endParaRPr lang="en-US"/>
          </a:p>
          <a:p>
            <a:r>
              <a:rPr lang="en-US"/>
              <a:t>https://www.uplabs.com/</a:t>
            </a:r>
            <a:endParaRPr lang="en-US"/>
          </a:p>
          <a:p>
            <a:r>
              <a:rPr lang="en-US"/>
              <a:t>https://id.pinterest.com/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4. Wireframing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Group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5415" y="589915"/>
            <a:ext cx="3148330" cy="5314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5. Membuat Mockup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Group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4320" y="316230"/>
            <a:ext cx="4958080" cy="62255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WPS Presentation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Anonymous</vt:lpstr>
      <vt:lpstr>Orange Waves</vt:lpstr>
      <vt:lpstr>Abdul Basith B</vt:lpstr>
      <vt:lpstr>Apa yang akan kita lakukan?</vt:lpstr>
      <vt:lpstr>PowerPoint 演示文稿</vt:lpstr>
      <vt:lpstr>Bagaimana cara membuat website?</vt:lpstr>
      <vt:lpstr>1. Menentukan Tujuan</vt:lpstr>
      <vt:lpstr>2. Menentukan konten</vt:lpstr>
      <vt:lpstr>3. Brainstorming dan Melihat berbagai referensi web sejenis</vt:lpstr>
      <vt:lpstr>4. Wireframing</vt:lpstr>
      <vt:lpstr>5. Membuat Mockup</vt:lpstr>
      <vt:lpstr>6. Coding</vt:lpstr>
      <vt:lpstr>7. Testing</vt:lpstr>
      <vt:lpstr>PowerPoint 演示文稿</vt:lpstr>
      <vt:lpstr>Pertanyaan ? 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Abdul Basith B</dc:title>
  <dc:creator>zithron</dc:creator>
  <cp:lastModifiedBy>zithron</cp:lastModifiedBy>
  <cp:revision>5</cp:revision>
  <dcterms:created xsi:type="dcterms:W3CDTF">2017-09-11T16:14:00Z</dcterms:created>
  <dcterms:modified xsi:type="dcterms:W3CDTF">2017-09-11T17:26:42Z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1033-10.2.0.5908</vt:lpwstr>
  </property>
</Properties>
</file>