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5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7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7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18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96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30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5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B194-6832-45A3-98B9-2F69F277F2F6}" type="datetimeFigureOut">
              <a:rPr lang="zh-TW" altLang="en-US" smtClean="0"/>
              <a:t>2016/5/4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90F3-07DA-4E94-9D5D-16B4B78CC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9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期中報告</a:t>
            </a:r>
            <a:r>
              <a:rPr lang="en-US" altLang="zh-TW" dirty="0" smtClean="0"/>
              <a:t>-requests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A1033314 </a:t>
            </a:r>
            <a:r>
              <a:rPr lang="zh-TW" altLang="en-US" dirty="0" smtClean="0"/>
              <a:t>馮子庭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指導教授：蕭漢威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5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Requests </a:t>
            </a:r>
            <a:r>
              <a:rPr lang="zh-TW" altLang="en-US" dirty="0" smtClean="0"/>
              <a:t>是什麼？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 err="1" smtClean="0"/>
              <a:t>Urllib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簡化</a:t>
            </a:r>
            <a:endParaRPr lang="en-US" altLang="zh-TW" dirty="0" smtClean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 err="1" smtClean="0"/>
              <a:t>Urllib</a:t>
            </a:r>
            <a:r>
              <a:rPr lang="en-US" altLang="zh-TW" dirty="0" smtClean="0"/>
              <a:t>— </a:t>
            </a:r>
            <a:r>
              <a:rPr lang="en-US" altLang="zh-TW" dirty="0"/>
              <a:t>Open arbitrary resources by </a:t>
            </a:r>
            <a:r>
              <a:rPr lang="en-US" altLang="zh-TW" dirty="0" smtClean="0"/>
              <a:t>URL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dirty="0" smtClean="0"/>
              <a:t>用來</a:t>
            </a:r>
            <a:r>
              <a:rPr lang="zh-TW" altLang="en-US" dirty="0"/>
              <a:t>獲取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的網頁訊息的模組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Requests </a:t>
            </a:r>
            <a:r>
              <a:rPr lang="zh-TW" altLang="en-US" dirty="0" smtClean="0"/>
              <a:t>的功能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4400" dirty="0" smtClean="0"/>
              <a:t>Get</a:t>
            </a:r>
            <a:endParaRPr lang="en-US" altLang="zh-TW" sz="4400" dirty="0"/>
          </a:p>
          <a:p>
            <a:pPr marL="0" indent="0" algn="ctr">
              <a:buNone/>
            </a:pPr>
            <a:r>
              <a:rPr lang="en-US" altLang="zh-TW" sz="4400" dirty="0" smtClean="0"/>
              <a:t>post</a:t>
            </a:r>
          </a:p>
          <a:p>
            <a:pPr marL="0" indent="0" algn="ctr">
              <a:buNone/>
            </a:pPr>
            <a:r>
              <a:rPr lang="en-US" altLang="zh-TW" sz="4400" dirty="0" smtClean="0"/>
              <a:t>Session</a:t>
            </a:r>
            <a:r>
              <a:rPr lang="zh-TW" altLang="en-US" sz="4400" dirty="0" smtClean="0"/>
              <a:t>、</a:t>
            </a:r>
            <a:r>
              <a:rPr lang="en-US" altLang="zh-TW" sz="4400" dirty="0" smtClean="0"/>
              <a:t>Cookies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7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demo</a:t>
            </a:r>
            <a:endParaRPr lang="zh-TW" altLang="en-US" sz="5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177281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requests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lxml</a:t>
            </a:r>
            <a:r>
              <a:rPr lang="en-US" altLang="zh-TW" dirty="0"/>
              <a:t> import html </a:t>
            </a:r>
          </a:p>
          <a:p>
            <a:endParaRPr lang="en-US" altLang="zh-TW" dirty="0"/>
          </a:p>
          <a:p>
            <a:r>
              <a:rPr lang="en-US" altLang="zh-TW" dirty="0"/>
              <a:t>USERNAME = "s911297@gmail.com"</a:t>
            </a:r>
          </a:p>
          <a:p>
            <a:r>
              <a:rPr lang="en-US" altLang="zh-TW" dirty="0"/>
              <a:t>PASSWORD = "999TIMTI"</a:t>
            </a:r>
          </a:p>
          <a:p>
            <a:endParaRPr lang="en-US" altLang="zh-TW" dirty="0"/>
          </a:p>
          <a:p>
            <a:r>
              <a:rPr lang="en-US" altLang="zh-TW" dirty="0"/>
              <a:t>LOGIN_URL = "https://bitbucket.org/account/</a:t>
            </a:r>
            <a:r>
              <a:rPr lang="en-US" altLang="zh-TW" dirty="0" err="1"/>
              <a:t>signin</a:t>
            </a:r>
            <a:r>
              <a:rPr lang="en-US" altLang="zh-TW" dirty="0"/>
              <a:t>/?next=/"</a:t>
            </a:r>
          </a:p>
          <a:p>
            <a:r>
              <a:rPr lang="en-US" altLang="zh-TW" dirty="0"/>
              <a:t>URL = "https://bitbucket.org/dashboard/overview"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main():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session_requests</a:t>
            </a:r>
            <a:r>
              <a:rPr lang="en-US" altLang="zh-TW" dirty="0"/>
              <a:t> = </a:t>
            </a:r>
            <a:r>
              <a:rPr lang="en-US" altLang="zh-TW" dirty="0" err="1"/>
              <a:t>requests.session</a:t>
            </a:r>
            <a:r>
              <a:rPr lang="en-US" altLang="zh-TW" dirty="0"/>
              <a:t>()</a:t>
            </a:r>
          </a:p>
          <a:p>
            <a:endParaRPr lang="en-US" altLang="zh-TW" dirty="0"/>
          </a:p>
          <a:p>
            <a:r>
              <a:rPr lang="en-US" altLang="zh-TW" dirty="0"/>
              <a:t>    # Get login </a:t>
            </a:r>
            <a:r>
              <a:rPr lang="en-US" altLang="zh-TW" dirty="0" err="1"/>
              <a:t>csrf</a:t>
            </a:r>
            <a:r>
              <a:rPr lang="en-US" altLang="zh-TW" dirty="0"/>
              <a:t> token (Cross Site Request Forgery)</a:t>
            </a:r>
          </a:p>
          <a:p>
            <a:r>
              <a:rPr lang="en-US" altLang="zh-TW" dirty="0"/>
              <a:t>    result = </a:t>
            </a:r>
            <a:r>
              <a:rPr lang="en-US" altLang="zh-TW" dirty="0" err="1"/>
              <a:t>session_requests.get</a:t>
            </a:r>
            <a:r>
              <a:rPr lang="en-US" altLang="zh-TW" dirty="0"/>
              <a:t>(LOGIN_URL)</a:t>
            </a:r>
          </a:p>
          <a:p>
            <a:r>
              <a:rPr lang="en-US" altLang="zh-TW" dirty="0"/>
              <a:t>    tree = </a:t>
            </a:r>
            <a:r>
              <a:rPr lang="en-US" altLang="zh-TW" dirty="0" err="1"/>
              <a:t>html.fromstring</a:t>
            </a:r>
            <a:r>
              <a:rPr lang="en-US" altLang="zh-TW" dirty="0"/>
              <a:t>(</a:t>
            </a:r>
            <a:r>
              <a:rPr lang="en-US" altLang="zh-TW" dirty="0" err="1"/>
              <a:t>result.text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authenticity_token</a:t>
            </a:r>
            <a:r>
              <a:rPr lang="en-US" altLang="zh-TW" dirty="0"/>
              <a:t> = list(set(</a:t>
            </a:r>
            <a:r>
              <a:rPr lang="en-US" altLang="zh-TW" dirty="0" err="1"/>
              <a:t>tree.xpath</a:t>
            </a:r>
            <a:r>
              <a:rPr lang="en-US" altLang="zh-TW" dirty="0"/>
              <a:t>("//input[@name='</a:t>
            </a:r>
            <a:r>
              <a:rPr lang="en-US" altLang="zh-TW" dirty="0" err="1"/>
              <a:t>csrfmiddlewaretoken</a:t>
            </a:r>
            <a:r>
              <a:rPr lang="en-US" altLang="zh-TW" dirty="0"/>
              <a:t>']/@value")))[0]</a:t>
            </a:r>
          </a:p>
          <a:p>
            <a:r>
              <a:rPr lang="en-US" altLang="zh-TW" dirty="0"/>
              <a:t>                            </a:t>
            </a:r>
          </a:p>
          <a:p>
            <a:r>
              <a:rPr lang="en-US" altLang="zh-TW" dirty="0"/>
              <a:t>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6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sz="4300" dirty="0"/>
              <a:t># Create payload</a:t>
            </a:r>
          </a:p>
          <a:p>
            <a:pPr marL="0" indent="0">
              <a:buNone/>
            </a:pPr>
            <a:r>
              <a:rPr lang="en-US" altLang="zh-TW" sz="4300" dirty="0" smtClean="0"/>
              <a:t> </a:t>
            </a:r>
            <a:r>
              <a:rPr lang="en-US" altLang="zh-TW" sz="4300" dirty="0"/>
              <a:t>payload = {</a:t>
            </a:r>
          </a:p>
          <a:p>
            <a:pPr marL="0" indent="0">
              <a:buNone/>
            </a:pPr>
            <a:r>
              <a:rPr lang="en-US" altLang="zh-TW" sz="4300" dirty="0"/>
              <a:t>        "username": USERNAME,</a:t>
            </a:r>
          </a:p>
          <a:p>
            <a:pPr marL="0" indent="0">
              <a:buNone/>
            </a:pPr>
            <a:r>
              <a:rPr lang="en-US" altLang="zh-TW" sz="4300" dirty="0"/>
              <a:t>        "password": PASSWORD,</a:t>
            </a:r>
          </a:p>
          <a:p>
            <a:pPr marL="0" indent="0">
              <a:buNone/>
            </a:pPr>
            <a:r>
              <a:rPr lang="en-US" altLang="zh-TW" sz="4300" dirty="0"/>
              <a:t>        "</a:t>
            </a:r>
            <a:r>
              <a:rPr lang="en-US" altLang="zh-TW" sz="4300" dirty="0" err="1"/>
              <a:t>csrfmiddlewaretoken</a:t>
            </a:r>
            <a:r>
              <a:rPr lang="en-US" altLang="zh-TW" sz="4300" dirty="0"/>
              <a:t>": </a:t>
            </a:r>
            <a:r>
              <a:rPr lang="en-US" altLang="zh-TW" sz="4300" dirty="0" err="1"/>
              <a:t>authenticity_token</a:t>
            </a:r>
            <a:endParaRPr lang="en-US" altLang="zh-TW" sz="4300" dirty="0"/>
          </a:p>
          <a:p>
            <a:pPr marL="0" indent="0">
              <a:buNone/>
            </a:pPr>
            <a:r>
              <a:rPr lang="en-US" altLang="zh-TW" sz="4300" dirty="0"/>
              <a:t>    }</a:t>
            </a:r>
          </a:p>
          <a:p>
            <a:endParaRPr lang="en-US" altLang="zh-TW" sz="4300" dirty="0"/>
          </a:p>
          <a:p>
            <a:pPr marL="0" indent="0">
              <a:buNone/>
            </a:pPr>
            <a:r>
              <a:rPr lang="en-US" altLang="zh-TW" sz="4300" dirty="0"/>
              <a:t>    # Perform login</a:t>
            </a:r>
          </a:p>
          <a:p>
            <a:pPr marL="0" indent="0">
              <a:buNone/>
            </a:pPr>
            <a:r>
              <a:rPr lang="en-US" altLang="zh-TW" sz="4300" dirty="0"/>
              <a:t>    result = </a:t>
            </a:r>
            <a:r>
              <a:rPr lang="en-US" altLang="zh-TW" sz="4300" dirty="0" err="1"/>
              <a:t>session_requests.post</a:t>
            </a:r>
            <a:r>
              <a:rPr lang="en-US" altLang="zh-TW" sz="4300" dirty="0"/>
              <a:t>(LOGIN_URL, data = payload, headers = </a:t>
            </a:r>
            <a:r>
              <a:rPr lang="en-US" altLang="zh-TW" sz="4300" dirty="0" err="1"/>
              <a:t>dict</a:t>
            </a:r>
            <a:r>
              <a:rPr lang="en-US" altLang="zh-TW" sz="4300" dirty="0"/>
              <a:t>(</a:t>
            </a:r>
            <a:r>
              <a:rPr lang="en-US" altLang="zh-TW" sz="4300" dirty="0" err="1"/>
              <a:t>referer</a:t>
            </a:r>
            <a:r>
              <a:rPr lang="en-US" altLang="zh-TW" sz="4300" dirty="0"/>
              <a:t> = LOGIN_URL))</a:t>
            </a:r>
          </a:p>
          <a:p>
            <a:endParaRPr lang="en-US" altLang="zh-TW" sz="4300" dirty="0"/>
          </a:p>
          <a:p>
            <a:pPr marL="0" indent="0">
              <a:buNone/>
            </a:pPr>
            <a:r>
              <a:rPr lang="en-US" altLang="zh-TW" sz="4300" dirty="0"/>
              <a:t>    # Scrape </a:t>
            </a:r>
            <a:r>
              <a:rPr lang="en-US" altLang="zh-TW" sz="4300" dirty="0" err="1"/>
              <a:t>url</a:t>
            </a:r>
            <a:endParaRPr lang="en-US" altLang="zh-TW" sz="4300" dirty="0"/>
          </a:p>
          <a:p>
            <a:pPr marL="0" indent="0">
              <a:buNone/>
            </a:pPr>
            <a:r>
              <a:rPr lang="en-US" altLang="zh-TW" sz="4300" dirty="0"/>
              <a:t>    result = </a:t>
            </a:r>
            <a:r>
              <a:rPr lang="en-US" altLang="zh-TW" sz="4300" dirty="0" err="1"/>
              <a:t>session_requests.get</a:t>
            </a:r>
            <a:r>
              <a:rPr lang="en-US" altLang="zh-TW" sz="4300" dirty="0"/>
              <a:t>(URL, headers = </a:t>
            </a:r>
            <a:r>
              <a:rPr lang="en-US" altLang="zh-TW" sz="4300" dirty="0" err="1"/>
              <a:t>dict</a:t>
            </a:r>
            <a:r>
              <a:rPr lang="en-US" altLang="zh-TW" sz="4300" dirty="0"/>
              <a:t>(</a:t>
            </a:r>
            <a:r>
              <a:rPr lang="en-US" altLang="zh-TW" sz="4300" dirty="0" err="1"/>
              <a:t>referer</a:t>
            </a:r>
            <a:r>
              <a:rPr lang="en-US" altLang="zh-TW" sz="4300" dirty="0"/>
              <a:t> = URL))</a:t>
            </a:r>
          </a:p>
          <a:p>
            <a:pPr marL="0" indent="0">
              <a:buNone/>
            </a:pPr>
            <a:r>
              <a:rPr lang="en-US" altLang="zh-TW" sz="4300" dirty="0"/>
              <a:t>    tree = </a:t>
            </a:r>
            <a:r>
              <a:rPr lang="en-US" altLang="zh-TW" sz="4300" dirty="0" err="1"/>
              <a:t>html.fromstring</a:t>
            </a:r>
            <a:r>
              <a:rPr lang="en-US" altLang="zh-TW" sz="4300" dirty="0"/>
              <a:t>(</a:t>
            </a:r>
            <a:r>
              <a:rPr lang="en-US" altLang="zh-TW" sz="4300" dirty="0" err="1"/>
              <a:t>result.content</a:t>
            </a:r>
            <a:r>
              <a:rPr lang="en-US" altLang="zh-TW" sz="4300" dirty="0"/>
              <a:t>)</a:t>
            </a:r>
          </a:p>
          <a:p>
            <a:pPr marL="0" indent="0">
              <a:buNone/>
            </a:pPr>
            <a:r>
              <a:rPr lang="en-US" altLang="zh-TW" sz="4300" dirty="0"/>
              <a:t>    </a:t>
            </a:r>
            <a:r>
              <a:rPr lang="en-US" altLang="zh-TW" sz="4300" dirty="0" err="1"/>
              <a:t>bucket_elems</a:t>
            </a:r>
            <a:r>
              <a:rPr lang="en-US" altLang="zh-TW" sz="4300" dirty="0"/>
              <a:t> = </a:t>
            </a:r>
            <a:r>
              <a:rPr lang="en-US" altLang="zh-TW" sz="4300" dirty="0" err="1"/>
              <a:t>tree.findall</a:t>
            </a:r>
            <a:r>
              <a:rPr lang="en-US" altLang="zh-TW" sz="4300" dirty="0"/>
              <a:t>(".//a[@class='execute repo-list--repo-name']")</a:t>
            </a:r>
          </a:p>
          <a:p>
            <a:pPr marL="0" indent="0">
              <a:buNone/>
            </a:pPr>
            <a:r>
              <a:rPr lang="en-US" altLang="zh-TW" sz="4300" dirty="0"/>
              <a:t>    </a:t>
            </a:r>
            <a:r>
              <a:rPr lang="en-US" altLang="zh-TW" sz="4300" dirty="0" err="1"/>
              <a:t>bucket_names</a:t>
            </a:r>
            <a:r>
              <a:rPr lang="en-US" altLang="zh-TW" sz="4300" dirty="0"/>
              <a:t> = [</a:t>
            </a:r>
            <a:r>
              <a:rPr lang="en-US" altLang="zh-TW" sz="4300" dirty="0" err="1"/>
              <a:t>bucket_elem.text_content</a:t>
            </a:r>
            <a:r>
              <a:rPr lang="en-US" altLang="zh-TW" sz="4300" dirty="0"/>
              <a:t>() for </a:t>
            </a:r>
            <a:r>
              <a:rPr lang="en-US" altLang="zh-TW" sz="4300" dirty="0" err="1"/>
              <a:t>bucket_elem</a:t>
            </a:r>
            <a:r>
              <a:rPr lang="en-US" altLang="zh-TW" sz="4300" dirty="0"/>
              <a:t> in </a:t>
            </a:r>
            <a:r>
              <a:rPr lang="en-US" altLang="zh-TW" sz="4300" dirty="0" err="1"/>
              <a:t>bucket_elems</a:t>
            </a:r>
            <a:r>
              <a:rPr lang="en-US" altLang="zh-TW" sz="4300" dirty="0"/>
              <a:t>]</a:t>
            </a:r>
          </a:p>
          <a:p>
            <a:endParaRPr lang="en-US" altLang="zh-TW" sz="4300" dirty="0"/>
          </a:p>
          <a:p>
            <a:pPr marL="0" indent="0">
              <a:buNone/>
            </a:pPr>
            <a:r>
              <a:rPr lang="en-US" altLang="zh-TW" sz="4300" dirty="0"/>
              <a:t>    print </a:t>
            </a:r>
            <a:r>
              <a:rPr lang="en-US" altLang="zh-TW" sz="4300" dirty="0" err="1"/>
              <a:t>bucket_names</a:t>
            </a:r>
            <a:endParaRPr lang="en-US" altLang="zh-TW" sz="4300" dirty="0"/>
          </a:p>
          <a:p>
            <a:endParaRPr lang="en-US" altLang="zh-TW" sz="4300" dirty="0"/>
          </a:p>
          <a:p>
            <a:pPr marL="0" indent="0">
              <a:buNone/>
            </a:pPr>
            <a:r>
              <a:rPr lang="en-US" altLang="zh-TW" sz="4300" dirty="0"/>
              <a:t>if __name__ == '__main__':</a:t>
            </a:r>
          </a:p>
          <a:p>
            <a:pPr marL="0" indent="0">
              <a:buNone/>
            </a:pPr>
            <a:r>
              <a:rPr lang="en-US" altLang="zh-TW" sz="4300" dirty="0"/>
              <a:t>     main()</a:t>
            </a:r>
            <a:endParaRPr lang="zh-TW" altLang="en-US" sz="43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1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223</Words>
  <Application>Microsoft Office PowerPoint</Application>
  <PresentationFormat>如螢幕大小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Python期中報告-requests</vt:lpstr>
      <vt:lpstr>Requests 是什麼？</vt:lpstr>
      <vt:lpstr> Requests 的功能 </vt:lpstr>
      <vt:lpstr>demo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Python期中報告-requests</dc:title>
  <dc:creator>Zitim</dc:creator>
  <cp:lastModifiedBy>Zitim</cp:lastModifiedBy>
  <cp:revision>24</cp:revision>
  <dcterms:created xsi:type="dcterms:W3CDTF">2016-04-20T14:03:18Z</dcterms:created>
  <dcterms:modified xsi:type="dcterms:W3CDTF">2016-05-05T06:55:34Z</dcterms:modified>
</cp:coreProperties>
</file>