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BBDF-CB4B-47AD-8A1B-10F47D1B44AD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E3B8-0C07-4AEA-922D-B965BDA097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88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BBDF-CB4B-47AD-8A1B-10F47D1B44AD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E3B8-0C07-4AEA-922D-B965BDA0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3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BBDF-CB4B-47AD-8A1B-10F47D1B44AD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E3B8-0C07-4AEA-922D-B965BDA0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1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BBDF-CB4B-47AD-8A1B-10F47D1B44AD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E3B8-0C07-4AEA-922D-B965BDA0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8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BBDF-CB4B-47AD-8A1B-10F47D1B44AD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E3B8-0C07-4AEA-922D-B965BDA097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68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BBDF-CB4B-47AD-8A1B-10F47D1B44AD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E3B8-0C07-4AEA-922D-B965BDA0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6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BBDF-CB4B-47AD-8A1B-10F47D1B44AD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E3B8-0C07-4AEA-922D-B965BDA0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8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BBDF-CB4B-47AD-8A1B-10F47D1B44AD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E3B8-0C07-4AEA-922D-B965BDA0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3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BBDF-CB4B-47AD-8A1B-10F47D1B44AD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E3B8-0C07-4AEA-922D-B965BDA0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F9BBDF-CB4B-47AD-8A1B-10F47D1B44AD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47E3B8-0C07-4AEA-922D-B965BDA0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5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BBDF-CB4B-47AD-8A1B-10F47D1B44AD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E3B8-0C07-4AEA-922D-B965BDA0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5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F9BBDF-CB4B-47AD-8A1B-10F47D1B44AD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47E3B8-0C07-4AEA-922D-B965BDA0975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74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Library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Nguyen Duc Tung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4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02" y="2329071"/>
            <a:ext cx="4577958" cy="375938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61802" y="36479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308230" y="2723953"/>
            <a:ext cx="2681654" cy="171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89884" y="2206869"/>
            <a:ext cx="4158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user </a:t>
            </a:r>
            <a:r>
              <a:rPr lang="en-US" dirty="0" err="1" smtClean="0"/>
              <a:t>nên</a:t>
            </a:r>
            <a:r>
              <a:rPr lang="en-US" dirty="0" smtClean="0"/>
              <a:t> hardcode username/password</a:t>
            </a:r>
          </a:p>
          <a:p>
            <a:r>
              <a:rPr lang="en-US" dirty="0" err="1" smtClean="0"/>
              <a:t>Default:admin</a:t>
            </a:r>
            <a:r>
              <a:rPr lang="en-US" dirty="0" smtClean="0"/>
              <a:t>/1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387362" y="2723953"/>
            <a:ext cx="2602522" cy="2128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145323" y="5029200"/>
            <a:ext cx="4844561" cy="791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89884" y="4739054"/>
            <a:ext cx="38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DB, </a:t>
            </a:r>
            <a:r>
              <a:rPr lang="en-US" dirty="0" err="1" smtClean="0"/>
              <a:t>khi</a:t>
            </a:r>
            <a:r>
              <a:rPr lang="en-US" dirty="0" smtClean="0"/>
              <a:t> release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8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04524"/>
            <a:ext cx="6402945" cy="4160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0563" y="3217985"/>
            <a:ext cx="4193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Member management: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Book management: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IR management: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check-in/check-out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1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20261" y="234584"/>
            <a:ext cx="10058400" cy="6175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52" y="1465143"/>
            <a:ext cx="6413148" cy="37516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446" y="5486400"/>
            <a:ext cx="3138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book </a:t>
            </a:r>
            <a:r>
              <a:rPr lang="en-US" dirty="0" err="1" smtClean="0"/>
              <a:t>đang</a:t>
            </a:r>
            <a:r>
              <a:rPr lang="en-US" dirty="0"/>
              <a:t> </a:t>
            </a:r>
            <a:r>
              <a:rPr lang="en-US" dirty="0" err="1" smtClean="0"/>
              <a:t>mượn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member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63869" y="5055577"/>
            <a:ext cx="263769" cy="53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0408" y="5486400"/>
            <a:ext cx="22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fine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6262" y="1898309"/>
            <a:ext cx="1591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tin member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95192" y="4897315"/>
            <a:ext cx="105508" cy="58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882054" y="2338754"/>
            <a:ext cx="1134208" cy="40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8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98" y="1868731"/>
            <a:ext cx="6201951" cy="323080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920261" y="234584"/>
            <a:ext cx="10058400" cy="6175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9246" y="3385038"/>
            <a:ext cx="141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category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907931" y="3754315"/>
            <a:ext cx="914400" cy="1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09292" y="1169377"/>
            <a:ext cx="343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book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396153" y="1538654"/>
            <a:ext cx="650631" cy="184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4601" y="5271297"/>
            <a:ext cx="34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copy </a:t>
            </a:r>
            <a:r>
              <a:rPr lang="en-US" dirty="0" err="1" smtClean="0"/>
              <a:t>của</a:t>
            </a:r>
            <a:r>
              <a:rPr lang="en-US" dirty="0" smtClean="0"/>
              <a:t> book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798278" y="4093128"/>
            <a:ext cx="211014" cy="123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22069" y="2268415"/>
            <a:ext cx="169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tin book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1"/>
          </p:cNvCxnSpPr>
          <p:nvPr/>
        </p:nvCxnSpPr>
        <p:spPr>
          <a:xfrm flipH="1">
            <a:off x="7728438" y="2453081"/>
            <a:ext cx="1793631" cy="66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15066" y="4360985"/>
            <a:ext cx="213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Thêm</a:t>
            </a:r>
            <a:r>
              <a:rPr lang="en-US" dirty="0" smtClean="0"/>
              <a:t> copy </a:t>
            </a:r>
            <a:r>
              <a:rPr lang="en-US" dirty="0" err="1" smtClean="0"/>
              <a:t>cho</a:t>
            </a:r>
            <a:r>
              <a:rPr lang="en-US" dirty="0" smtClean="0"/>
              <a:t> book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974623" y="4615962"/>
            <a:ext cx="1547446" cy="3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27177" y="5429560"/>
            <a:ext cx="1301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Xoá</a:t>
            </a:r>
            <a:r>
              <a:rPr lang="en-US" dirty="0" smtClean="0"/>
              <a:t> copy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389685" y="4809392"/>
            <a:ext cx="1160584" cy="62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6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20261" y="234584"/>
            <a:ext cx="10058400" cy="6175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914400"/>
            <a:ext cx="7810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20261" y="234584"/>
            <a:ext cx="10058400" cy="6175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Issue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38" y="1783216"/>
            <a:ext cx="8466625" cy="38372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3300" y="1037492"/>
            <a:ext cx="2406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member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17985" y="1573823"/>
            <a:ext cx="993530" cy="84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27077" y="1450731"/>
            <a:ext cx="2690446" cy="151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46893" y="2954216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book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37492" y="3323548"/>
            <a:ext cx="1327639" cy="61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69669" y="5829874"/>
            <a:ext cx="355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543300" y="5249008"/>
            <a:ext cx="171450" cy="58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96954" y="3859823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tin book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871438" y="3938954"/>
            <a:ext cx="1573824" cy="29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20261" y="234584"/>
            <a:ext cx="10058400" cy="6175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Return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62" y="1967673"/>
            <a:ext cx="7594356" cy="30607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8746" y="2268414"/>
            <a:ext cx="1178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member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521069" y="2822331"/>
            <a:ext cx="1415562" cy="10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38654" y="2963008"/>
            <a:ext cx="1652954" cy="98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13884" y="1811214"/>
            <a:ext cx="1129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book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mượn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member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>
            <a:off x="7637929" y="2688377"/>
            <a:ext cx="2775955" cy="59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029826" y="4249271"/>
            <a:ext cx="230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Xoá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7458635" y="4286244"/>
            <a:ext cx="2412930" cy="23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58871" y="5905630"/>
            <a:ext cx="146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fine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692588" y="4787153"/>
            <a:ext cx="91652" cy="121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6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</TotalTime>
  <Words>121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Library Management System</vt:lpstr>
      <vt:lpstr>Login</vt:lpstr>
      <vt:lpstr>Main</vt:lpstr>
      <vt:lpstr>Member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Tung Nguyen Duc</dc:creator>
  <cp:lastModifiedBy>Tung Nguyen Duc</cp:lastModifiedBy>
  <cp:revision>3</cp:revision>
  <dcterms:created xsi:type="dcterms:W3CDTF">2017-05-07T04:48:12Z</dcterms:created>
  <dcterms:modified xsi:type="dcterms:W3CDTF">2017-05-07T07:39:53Z</dcterms:modified>
</cp:coreProperties>
</file>