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A42C-D66C-4738-A379-C6BEA79F3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EFFDC-1BC3-4962-88FB-F599C9CB9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3792C-7676-4D74-9D89-BDA6B437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6B4-50E2-43D3-AE40-6B2C8233D90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2DC1D-2FE3-4D74-8F7D-306BEECD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E39F7-B804-480C-B083-A2E45E89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A75F-5343-4684-AFAD-DF12756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1CBA-24B8-41B3-B1FF-4ED68DEF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40090-4A67-4AE8-80A0-7CD1DD516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DF1FB-8681-44E6-B167-A1E5F9C6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6B4-50E2-43D3-AE40-6B2C8233D90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18D6F-1EA9-4EA1-8984-CE29FFDB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745B6-6867-4717-8468-0B899509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A75F-5343-4684-AFAD-DF12756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6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7B153-252F-41E3-81A4-CB54DBB7B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43C0D-D5FA-45CB-86CB-AD5F0652E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91C-3323-476B-8F4B-6EF9A812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6B4-50E2-43D3-AE40-6B2C8233D90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9376-6938-4E9D-B57D-1DBA8F57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2274A-20FF-4D24-8E92-0F7D7BC9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A75F-5343-4684-AFAD-DF12756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3626-B1AC-4011-9C4C-FD8EBB80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5525-8C3A-4C22-8AAE-34E9E538A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BE37E-4030-4D53-B7BD-395F8F84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6B4-50E2-43D3-AE40-6B2C8233D90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E68C-206F-437F-BEFB-4754F521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CCA9C-A87F-4E24-8EF5-23E848FE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A75F-5343-4684-AFAD-DF12756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8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39EC-C374-4D2C-BA7B-91CB322C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90734-866D-4E52-B9DD-18BEC2F3C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97A86-4C3F-4644-BA2A-DA4CE8C4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6B4-50E2-43D3-AE40-6B2C8233D90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2218-C719-4833-9B67-5FA54755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4110-5300-4CA9-8BFD-8B2D8A4F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A75F-5343-4684-AFAD-DF12756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CD9E-2166-4AFD-B8B6-59735429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6EAA-0B82-4EDB-95FE-711F07A71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4DABD-B0ED-4D8D-B901-24B9BCA05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2F762-AD13-49DA-9599-05507542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6B4-50E2-43D3-AE40-6B2C8233D90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37289-9BBD-48FA-B9A8-CF928D6D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EDD0-F4D4-47B3-8A7C-5301CEB9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A75F-5343-4684-AFAD-DF12756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0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69CD-FB79-4389-BD1F-A23BEFBA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ED971-134F-4584-ABE0-B866B6E7A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F8EF5-9D03-4124-87D4-C0B82082C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0B286-9CA6-462E-BABE-70EE864A5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209FD-B7F0-4C74-B572-3830CE2F4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9F772-9EBD-4B05-8A0D-5D0571BE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6B4-50E2-43D3-AE40-6B2C8233D90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CA27D-9155-4E94-8BE6-48DA9680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A3AC1-523B-43EC-9A68-54267F88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A75F-5343-4684-AFAD-DF12756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4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ECAF-BBA2-44ED-9069-6157F3DE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812EE-44A6-4F83-A1AB-483B3688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6B4-50E2-43D3-AE40-6B2C8233D90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8B9AB-65B4-4EA0-82FB-F5C7CABD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628D6-875C-4FE8-A4CC-794A2B96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A75F-5343-4684-AFAD-DF12756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2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2A557-52D7-4BCA-BF37-4666508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6B4-50E2-43D3-AE40-6B2C8233D90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FF4C6-41C9-4ADA-9F12-12DC2707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D628E-6EF3-4447-A6F9-CDE7F01B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A75F-5343-4684-AFAD-DF12756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0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0A0C-31C2-4FBC-856A-A9143B61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E4E7-D6B3-4E75-8C0C-B90AD5C32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F4A16-A65B-4604-9585-07B4B2D27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3C30E-9FCF-434E-94D1-E55ECC45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6B4-50E2-43D3-AE40-6B2C8233D90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4A226-6810-497B-BFFF-7824907A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E7BCF-2AE4-45A1-A2BD-23E8EC89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A75F-5343-4684-AFAD-DF12756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3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A0EC-C260-4BCC-A2DE-8502A6F2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CAE6F-74B7-4E4F-8CAE-3A252D321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EFFB4-2678-460D-980E-0DAA8C059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5868E-880A-42BE-B6E0-502DE8D6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C6B4-50E2-43D3-AE40-6B2C8233D90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8E8B5-72E9-4AB2-BB33-D2F6BE9E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60FF9-FF09-45E7-A620-D4AE2F25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A75F-5343-4684-AFAD-DF12756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6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18E6A-CFAF-4823-AE71-8E6A64A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B0C78-3BB6-43B7-A456-1DEAAA70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1958B-D02C-455D-8675-3EFD77D69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EC6B4-50E2-43D3-AE40-6B2C8233D90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3407F-9668-4372-9C95-E66787A39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0619E-733A-47DC-AF89-40600BAF9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8A75F-5343-4684-AFAD-DF127565A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0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7DF02D-5500-4528-992C-6EEA281CD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5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hamma zitouni</dc:creator>
  <cp:lastModifiedBy>hamma zitouni</cp:lastModifiedBy>
  <cp:revision>1</cp:revision>
  <dcterms:created xsi:type="dcterms:W3CDTF">2020-01-20T10:49:30Z</dcterms:created>
  <dcterms:modified xsi:type="dcterms:W3CDTF">2020-01-20T10:50:26Z</dcterms:modified>
</cp:coreProperties>
</file>