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89CE43-05BD-40A0-9B1B-820DEBB13C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FB0BC4-31E0-4AC6-8A09-54F92DAC26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2021-03-11 7:44:00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35B67E2-E59C-45D1-BAD5-B56116473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452437"/>
            <a:ext cx="63627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3" name="slide3">
            <a:extLst>
              <a:ext uri="{FF2B5EF4-FFF2-40B4-BE49-F238E27FC236}">
                <a16:creationId xmlns:a16="http://schemas.microsoft.com/office/drawing/2014/main" id="{1BD942DF-27DF-488D-AE2C-86D6FC5D3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506"/>
            <a:ext cx="12192000" cy="40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3)" id="4" name="slide4">
            <a:extLst>
              <a:ext uri="{FF2B5EF4-FFF2-40B4-BE49-F238E27FC236}">
                <a16:creationId xmlns:a16="http://schemas.microsoft.com/office/drawing/2014/main" id="{148B9762-EE7A-413C-81A8-46B98CD858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452437"/>
            <a:ext cx="64293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4)" id="5" name="slide5">
            <a:extLst>
              <a:ext uri="{FF2B5EF4-FFF2-40B4-BE49-F238E27FC236}">
                <a16:creationId xmlns:a16="http://schemas.microsoft.com/office/drawing/2014/main" id="{8D1419E9-FA93-49CB-A560-B52AC53611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1071"/>
            <a:ext cx="12192000" cy="30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5)" id="6" name="slide6">
            <a:extLst>
              <a:ext uri="{FF2B5EF4-FFF2-40B4-BE49-F238E27FC236}">
                <a16:creationId xmlns:a16="http://schemas.microsoft.com/office/drawing/2014/main" id="{EB015F60-67D5-42F4-AF9C-6C76ECC3C7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540"/>
            <a:ext cx="12192000" cy="34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6)" id="7" name="slide7">
            <a:extLst>
              <a:ext uri="{FF2B5EF4-FFF2-40B4-BE49-F238E27FC236}">
                <a16:creationId xmlns:a16="http://schemas.microsoft.com/office/drawing/2014/main" id="{046E6029-00E3-4D9C-9C15-3A9001BEE9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452437"/>
            <a:ext cx="92868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2021-03-11T12:44:01Z</dcterms:created>
  <dcterms:modified xsi:type="dcterms:W3CDTF">2021-03-11T12:44:01Z</dcterms:modified>
</cp:coreProperties>
</file>