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/>
    <p:restoredTop sz="94808"/>
  </p:normalViewPr>
  <p:slideViewPr>
    <p:cSldViewPr snapToGrid="0" snapToObjects="1">
      <p:cViewPr varScale="1">
        <p:scale>
          <a:sx n="102" d="100"/>
          <a:sy n="102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6ED8E-0C8E-AA4D-8B6F-7D20A79DF0FE}" type="datetimeFigureOut">
              <a:rPr lang="es-BO" smtClean="0"/>
              <a:t>24/9/22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0DDD-C9C0-3643-9064-39AB17159BB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832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30DDD-C9C0-3643-9064-39AB17159BB1}" type="slidenum">
              <a:rPr lang="es-BO" smtClean="0"/>
              <a:t>3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46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4B2D5-9529-8F4B-A43A-8635B9FF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BFE8B-77C0-054F-8F0E-93E77858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2019E-7873-DA4F-8015-74ACCB77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4A667-3EE2-434C-8C8E-A28A13EE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1D897-EA31-A045-967C-45466451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510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E9BFD-1884-0144-9CEF-20C40461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77DA6-DF75-0E4E-A976-650D11A4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96B9F-643A-D34B-B2F3-DC7C326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32C6F-F3FA-C048-9BD6-BD58770D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68E3A-456D-ED46-894F-D6E0C21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78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3997F-0907-DD48-BF67-4AFA399E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2C57F9-FACE-B64B-B42F-58609D757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617B6-2374-2D4A-8069-1F1BEC33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198AD-6C70-8643-BD3B-DADB426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16787-15B9-D44D-B6C1-65C70FA4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78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5F2F-E98B-CD48-BF05-4B87513D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19FB8-A8B7-9D47-B9C9-967EC881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5D466-4C32-E842-A1C9-7FB42CE3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4B678-B122-AB4A-A472-9886BEC2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1D7B8-A70E-614F-81D1-7E1DA49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556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02438-4498-6545-8C0C-D9B73A8A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8C5FC-15A8-2946-A354-BDEA5577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A9FDD-C537-1A48-AC30-F597E65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E3015-2DA9-B84C-ABA7-532E3F83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595DE-1900-264E-B770-996DA9A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60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47752-BFB4-1C49-8AAF-C0F4E698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1053D-3298-0D4A-A27C-9D302A0A1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6174A2-D3F1-1B4E-BABC-665F1FD4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9339C-78BA-E14E-8168-33583D3F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00751-BC49-164F-807D-D1E69185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40D3E-B25F-2748-8E78-3C34BAE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4631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975CC-9F65-C446-A979-6FFABB2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D71DD-AF01-EC44-9656-D70FE167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CFE853-77B7-8840-8179-25D44713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E47078-8E65-7D44-99E2-FD8919C3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AE62F9-D857-024F-845E-38452C3B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CE3E48-7C75-3943-98B0-A8C02F43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8FE3D0-95AD-2D44-BEFF-F205D197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2CECCC-D099-BD4A-B06D-D8DCD7BE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774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D8564-FFDC-4347-9CFB-7EA5CD53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1707E9-2867-DD4C-8EDC-0B272318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6A47AA-3299-604D-B847-F7789CC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7909E9-91E5-604D-9C32-62EFA94F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59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1F10A9-39B1-7E45-AB72-07EABEE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A49D5F-B7F1-CF45-8AEE-8B4DED4F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EB8B6C-D2B4-B545-B9B1-A4E5959D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86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E27CA-5E3C-E947-B44E-7752C6FE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B27F0-3CCF-B845-A90A-D203DAD9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AF6C1D-DC0E-EF4A-8153-8BEFA2D4D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13C4A-6B78-0D47-991D-568ADE5B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F81A9-D425-C74E-9B71-1CEAD98D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D6FE6B-7F9E-2243-AC26-7997230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812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CA5A1-89FB-AE46-9B8D-E129199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CEF4B-3406-3248-8CA2-BAA035A89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E7D077-563C-4D47-937C-F5C100D0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2E877F-54CE-9E49-9103-8782E02A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37BFA-C623-6C47-920E-3E5E6CEF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2A1A59-A3CC-AA4F-A1B1-A33606DB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292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2B3B27-7DD6-0B4C-B99A-7C4760D4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16B302-E651-AA40-BCED-2D9E43D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1A515-E9A2-784B-9F70-5DC682CBC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9338-E29E-DD43-A22F-B769B41EBA49}" type="datetimeFigureOut">
              <a:rPr lang="es-BO" smtClean="0"/>
              <a:t>24/9/22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FFD8-DD85-4045-862E-D789E3C8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A16DF-6A5E-CC4E-AD8D-23C33155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B-4B2A-114B-A405-2CE97E4BE4B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10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98843-6CB6-C940-8677-1130D061E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E707D4-540E-7A46-A321-F5BDF881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79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E620A-44E2-EC45-9812-F074007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Chat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BFF73-FE08-4B4F-A352-76FF184E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Problema:</a:t>
            </a:r>
          </a:p>
          <a:p>
            <a:r>
              <a:rPr lang="es-BO" dirty="0"/>
              <a:t>Se necesita na aplicación de Chat donde cada usuario pueda escribir su mensaje ver los mensajes de todos pero no puede modificar estos mensajes,</a:t>
            </a:r>
          </a:p>
          <a:p>
            <a:r>
              <a:rPr lang="es-BO" dirty="0"/>
              <a:t>Cada uno puede administrar sus mensajes pero solo los que tengan el rol de administracionpodran eliminar usuarios y mensajes.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140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4BC8E-082F-F046-89F9-1A25AD7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Dominios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8AAD548-AD02-654A-BD0D-34070B17AB53}"/>
              </a:ext>
            </a:extLst>
          </p:cNvPr>
          <p:cNvSpPr/>
          <p:nvPr/>
        </p:nvSpPr>
        <p:spPr>
          <a:xfrm>
            <a:off x="4040623" y="2298138"/>
            <a:ext cx="205537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Mensajes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842FDB-A999-2E44-89ED-F2FBDD1D814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904326" y="3244905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/>
              <a:t>Usuarios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26DF625A-5D5E-F14D-8CEE-655181A0D846}"/>
              </a:ext>
            </a:extLst>
          </p:cNvPr>
          <p:cNvSpPr txBox="1">
            <a:spLocks/>
          </p:cNvSpPr>
          <p:nvPr/>
        </p:nvSpPr>
        <p:spPr>
          <a:xfrm flipH="1">
            <a:off x="5261171" y="4677193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Administracion de Usuarios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ADCAB534-58CE-DF46-8CAE-EBE7ABE624C5}"/>
              </a:ext>
            </a:extLst>
          </p:cNvPr>
          <p:cNvSpPr txBox="1">
            <a:spLocks/>
          </p:cNvSpPr>
          <p:nvPr/>
        </p:nvSpPr>
        <p:spPr>
          <a:xfrm flipH="1">
            <a:off x="6329320" y="3397305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Roles</a:t>
            </a:r>
          </a:p>
        </p:txBody>
      </p:sp>
      <p:sp>
        <p:nvSpPr>
          <p:cNvPr id="8" name="Marcador de contenido 4">
            <a:extLst>
              <a:ext uri="{FF2B5EF4-FFF2-40B4-BE49-F238E27FC236}">
                <a16:creationId xmlns:a16="http://schemas.microsoft.com/office/drawing/2014/main" id="{8B572EC9-4E0D-7240-B259-5D76EB49241D}"/>
              </a:ext>
            </a:extLst>
          </p:cNvPr>
          <p:cNvSpPr txBox="1">
            <a:spLocks/>
          </p:cNvSpPr>
          <p:nvPr/>
        </p:nvSpPr>
        <p:spPr>
          <a:xfrm flipH="1">
            <a:off x="2891554" y="4677194"/>
            <a:ext cx="2136297" cy="119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1600" dirty="0"/>
              <a:t>Administracion de Mensajes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3D76CF-ACA8-6F47-98AA-9B9DAC81F415}"/>
              </a:ext>
            </a:extLst>
          </p:cNvPr>
          <p:cNvSpPr/>
          <p:nvPr/>
        </p:nvSpPr>
        <p:spPr>
          <a:xfrm>
            <a:off x="742239" y="2090852"/>
            <a:ext cx="1486824" cy="1670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BO" sz="1200" dirty="0"/>
              <a:t>Usuarios</a:t>
            </a:r>
            <a:br>
              <a:rPr lang="es-BO" sz="1200" dirty="0"/>
            </a:br>
            <a:r>
              <a:rPr lang="es-BO" sz="1200" dirty="0"/>
              <a:t>ID</a:t>
            </a:r>
            <a:br>
              <a:rPr lang="es-BO" sz="1200" dirty="0"/>
            </a:br>
            <a:r>
              <a:rPr lang="es-BO" sz="1200" dirty="0"/>
              <a:t>email</a:t>
            </a:r>
            <a:br>
              <a:rPr lang="es-BO" sz="1200" dirty="0"/>
            </a:br>
            <a:r>
              <a:rPr lang="es-BO" sz="1200" dirty="0"/>
              <a:t>Nombre</a:t>
            </a:r>
            <a:br>
              <a:rPr lang="es-BO" sz="1200" dirty="0"/>
            </a:br>
            <a:r>
              <a:rPr lang="es-BO" sz="1200" dirty="0"/>
              <a:t>Edad</a:t>
            </a:r>
            <a:br>
              <a:rPr lang="es-BO" sz="1200" dirty="0"/>
            </a:br>
            <a:r>
              <a:rPr lang="es-BO" sz="1200" dirty="0"/>
              <a:t>Estado (Act/Imnac)</a:t>
            </a:r>
            <a:br>
              <a:rPr lang="es-BO" sz="1200" dirty="0"/>
            </a:br>
            <a:r>
              <a:rPr lang="es-BO" sz="1200" dirty="0"/>
              <a:t>Contraseña</a:t>
            </a:r>
            <a:br>
              <a:rPr lang="es-BO" sz="1200" dirty="0"/>
            </a:br>
            <a:r>
              <a:rPr lang="es-BO" sz="1200" dirty="0"/>
              <a:t>EstaACtivo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E94A29-E016-D44D-8226-5361D1357087}"/>
              </a:ext>
            </a:extLst>
          </p:cNvPr>
          <p:cNvSpPr/>
          <p:nvPr/>
        </p:nvSpPr>
        <p:spPr>
          <a:xfrm>
            <a:off x="8070573" y="2192705"/>
            <a:ext cx="1510748" cy="165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BO" dirty="0"/>
              <a:t>Roles</a:t>
            </a:r>
            <a:br>
              <a:rPr lang="es-BO" dirty="0"/>
            </a:br>
            <a:r>
              <a:rPr lang="es-BO" dirty="0"/>
              <a:t>IdRole</a:t>
            </a:r>
            <a:br>
              <a:rPr lang="es-BO" dirty="0"/>
            </a:br>
            <a:r>
              <a:rPr lang="es-BO" dirty="0"/>
              <a:t>Nombre</a:t>
            </a:r>
          </a:p>
          <a:p>
            <a:endParaRPr lang="es-B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719FD7E-065C-4C44-BB4D-F4AEB6BEF9F6}"/>
              </a:ext>
            </a:extLst>
          </p:cNvPr>
          <p:cNvSpPr/>
          <p:nvPr/>
        </p:nvSpPr>
        <p:spPr>
          <a:xfrm>
            <a:off x="1324955" y="3996116"/>
            <a:ext cx="1465771" cy="237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Mensajes</a:t>
            </a:r>
            <a:br>
              <a:rPr lang="es-BO" dirty="0"/>
            </a:br>
            <a:r>
              <a:rPr lang="es-BO" dirty="0"/>
              <a:t>idMensaje</a:t>
            </a:r>
            <a:br>
              <a:rPr lang="es-BO" dirty="0"/>
            </a:br>
            <a:r>
              <a:rPr lang="es-BO" dirty="0"/>
              <a:t>Mensaje</a:t>
            </a:r>
            <a:br>
              <a:rPr lang="es-BO" dirty="0"/>
            </a:br>
            <a:r>
              <a:rPr lang="es-BO" dirty="0"/>
              <a:t>IdUsuario</a:t>
            </a:r>
            <a:br>
              <a:rPr lang="es-BO" dirty="0"/>
            </a:br>
            <a:r>
              <a:rPr lang="es-BO" dirty="0"/>
              <a:t>EstaActivo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9E54E52-C0E9-D34B-BA91-A2A89F9C79C8}"/>
              </a:ext>
            </a:extLst>
          </p:cNvPr>
          <p:cNvCxnSpPr/>
          <p:nvPr/>
        </p:nvCxnSpPr>
        <p:spPr>
          <a:xfrm>
            <a:off x="3959702" y="3996115"/>
            <a:ext cx="1884507" cy="8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A8B8178-421E-8240-A399-E7563D05F64D}"/>
              </a:ext>
            </a:extLst>
          </p:cNvPr>
          <p:cNvCxnSpPr/>
          <p:nvPr/>
        </p:nvCxnSpPr>
        <p:spPr>
          <a:xfrm flipH="1">
            <a:off x="6573078" y="4442526"/>
            <a:ext cx="1179444" cy="8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72778A9-33CA-DE4A-8B9C-E625AC6E8818}"/>
              </a:ext>
            </a:extLst>
          </p:cNvPr>
          <p:cNvCxnSpPr/>
          <p:nvPr/>
        </p:nvCxnSpPr>
        <p:spPr>
          <a:xfrm flipH="1">
            <a:off x="4040623" y="3315038"/>
            <a:ext cx="640062" cy="15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B667C52-5A40-3F4E-853C-74A4C1C18C9B}"/>
              </a:ext>
            </a:extLst>
          </p:cNvPr>
          <p:cNvCxnSpPr/>
          <p:nvPr/>
        </p:nvCxnSpPr>
        <p:spPr>
          <a:xfrm flipH="1">
            <a:off x="4040623" y="4200939"/>
            <a:ext cx="2532455" cy="6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1A5FB614-A92C-DE46-A367-B7D5E080C23F}"/>
              </a:ext>
            </a:extLst>
          </p:cNvPr>
          <p:cNvSpPr/>
          <p:nvPr/>
        </p:nvSpPr>
        <p:spPr>
          <a:xfrm>
            <a:off x="7397468" y="4850296"/>
            <a:ext cx="2009579" cy="172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UsuarioRol</a:t>
            </a:r>
            <a:br>
              <a:rPr lang="es-BO" dirty="0"/>
            </a:br>
            <a:r>
              <a:rPr lang="es-BO" dirty="0"/>
              <a:t>IdUsuario</a:t>
            </a:r>
            <a:br>
              <a:rPr lang="es-BO" dirty="0"/>
            </a:br>
            <a:r>
              <a:rPr lang="es-BO" dirty="0"/>
              <a:t>IdRol</a:t>
            </a:r>
          </a:p>
        </p:txBody>
      </p:sp>
    </p:spTree>
    <p:extLst>
      <p:ext uri="{BB962C8B-B14F-4D97-AF65-F5344CB8AC3E}">
        <p14:creationId xmlns:p14="http://schemas.microsoft.com/office/powerpoint/2010/main" val="250576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86013-1818-244B-A003-5B30E611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Capas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3CD31D-619E-D442-A36D-E6CE615F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50" y="2197894"/>
            <a:ext cx="7251700" cy="3606800"/>
          </a:xfrm>
        </p:spPr>
      </p:pic>
    </p:spTree>
    <p:extLst>
      <p:ext uri="{BB962C8B-B14F-4D97-AF65-F5344CB8AC3E}">
        <p14:creationId xmlns:p14="http://schemas.microsoft.com/office/powerpoint/2010/main" val="219716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101</Words>
  <Application>Microsoft Macintosh PowerPoint</Application>
  <PresentationFormat>Panorámica</PresentationFormat>
  <Paragraphs>16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Chat</vt:lpstr>
      <vt:lpstr>Dominios</vt:lpstr>
      <vt:lpstr>Capas del proyecto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Orlando Ruiz Escobar</dc:creator>
  <cp:lastModifiedBy>Roger Orlando Ruiz Escobar</cp:lastModifiedBy>
  <cp:revision>10</cp:revision>
  <dcterms:created xsi:type="dcterms:W3CDTF">2022-09-23T16:54:20Z</dcterms:created>
  <dcterms:modified xsi:type="dcterms:W3CDTF">2022-09-25T00:01:47Z</dcterms:modified>
</cp:coreProperties>
</file>