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czątek" id="{DE8E5EC6-F427-4C68-91DD-2036950199A7}">
          <p14:sldIdLst>
            <p14:sldId id="256"/>
          </p14:sldIdLst>
        </p14:section>
        <p14:section name="Napisy" id="{DE5A5632-3543-4571-9AFC-2B7AE23A56A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D187E0-9B91-D02C-F2DA-F7499DF11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8320E9-A7B2-D1A2-20A2-819141E66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E82582-4B52-7B82-E3D0-16B04AEB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69FA6D-F8C5-5C7E-64F5-2CA7B7B3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FA505E-9681-DA38-5534-B73DF4C5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4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25674E-5CE8-8536-D538-677C5A87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0053686-6054-0D52-AD59-742E1F63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4A1327-F1A6-58A5-88FE-4F3A422E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112C1C-1437-B136-7815-C555DE8A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63EE4A-95ED-ADF9-D4E9-F6FF2EF3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76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F680F82-8129-8AD6-F316-B58D72A7F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F3C5B8B-8E23-2FFA-7532-45125A918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2E0D86-3004-7FF6-A129-DAD3350C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E3A7AA-B36D-0EDE-17FF-A3E7DA78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78C4D6-EC30-8403-F40C-6E175AD2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50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F51A4E-1DB3-BEF6-E2B3-926782A4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09DDFD-E157-2335-6A73-3061FAF8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27ECEB-5906-C167-51AB-E38DA8F2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75CC0D-D414-70DE-5444-57E2BDC3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63ABE2-0FF6-C9A1-A0A8-A9B7CAE1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CE6C2D-E1E8-D285-D9EE-31BFDB81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5154FA-0F08-5246-D4B1-7EB7DED3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B6C6C1-4A03-956C-F32E-D9EE3135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7D6F3D-7167-C7F6-8C24-9B0F2F80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CD77D2-446A-8518-1AD5-7D9FDCA5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76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AC5659-6368-0C44-81B1-112DC725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042BD1-21C3-96CC-E29B-BA9E98EEB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42E54E8-6524-5126-6B67-E12372E01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0D8C82A-E747-08EE-871D-DDAB0F93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20.12.2023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5D1E922-AFE0-56FF-958F-8115521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B32CFE-99E8-DCBA-5F75-67CA1F88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8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DE2237-1BC1-D19B-6EB3-B8ED161C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771998-A147-A948-7C2C-CC7A8E0AE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4E9C61-17F3-037F-AE50-DFB2E700D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658DCC3-7E38-A5D5-3965-7C648B6E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820F47F-BF91-CDBE-2CB3-7E7E2A4CF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A31F4C5-1D35-A8AF-FA95-027EC187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20.12.2023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1174E3F-071A-83D6-6D13-6C0C4B05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0C15BA7-CA4E-7F4F-E7D0-5BA99549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88E908-5EB5-F836-3D1A-38C08CE8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299C1AD-33EA-2EC9-CB38-2EB57A32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20.12.2023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BAA8716-8ACA-AC90-FCA7-B00037FB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BA64BA8-68CE-1077-D5A9-127BF378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55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F1C33CE-30CB-0EF6-D8DC-26046A35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20.12.2023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E81B885-4F3A-420C-9E58-34DA51C4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66A6951-1F44-2424-77C1-A46D0A8D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35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D5087A-40C8-587A-D68B-BD2E751F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5C5F31-4F5E-49B7-41CD-7D315EF54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72DC930-6C67-AA53-4BAA-779A8527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BFA66F-85AB-A819-89D0-5A076CD8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20.12.2023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FDD43E-AC79-597B-6B8E-6A4779C9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C401D8-7AB7-90A8-B23B-A6FA0F5F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048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2FEA49-C870-386F-2B30-87A96F53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43874D0-D6EC-1078-3640-8F1AE1504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030AF4-9697-5DA1-4E9A-6714CBD7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DE3CBA2-A2F7-B23C-D811-8AAEDCCD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1E9-DBBD-443A-9E35-298CBF3AED77}" type="datetimeFigureOut">
              <a:rPr lang="pl-PL" smtClean="0"/>
              <a:t>20.12.2023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DB3CDF8-A989-00FD-A9EE-900A62A7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952F135-0843-E8DC-CA0B-F261789C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63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2339FE5-66D4-70EE-FAD0-0EACDD3E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80D23FA-0DAD-5BF9-1E02-071585061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870D95-A7C9-E0E0-7775-5EA6E3AC0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81E9-DBBD-443A-9E35-298CBF3AED77}" type="datetimeFigureOut">
              <a:rPr lang="pl-PL" smtClean="0"/>
              <a:t>20.12.2023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A0D071-1F35-8128-8AFE-3B3FAE95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F46DB0-694A-5B8F-6D91-F8997BDAE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A71E-9774-41EB-A83C-B0D2FF8940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8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2197509" y="2613392"/>
            <a:ext cx="77969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0" dirty="0">
                <a:solidFill>
                  <a:schemeClr val="bg1"/>
                </a:solidFill>
                <a:latin typeface="OCR A Extended" panose="02010509020102010303" pitchFamily="50" charset="0"/>
              </a:rPr>
              <a:t>Wystąpili</a:t>
            </a:r>
          </a:p>
        </p:txBody>
      </p:sp>
    </p:spTree>
    <p:extLst>
      <p:ext uri="{BB962C8B-B14F-4D97-AF65-F5344CB8AC3E}">
        <p14:creationId xmlns:p14="http://schemas.microsoft.com/office/powerpoint/2010/main" val="169978269"/>
      </p:ext>
    </p:extLst>
  </p:cSld>
  <p:clrMapOvr>
    <a:masterClrMapping/>
  </p:clrMapOvr>
  <p:transition spd="slow" advTm="4075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513581" y="3429000"/>
            <a:ext cx="6344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Pasterz🐑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Mateusz Janowski</a:t>
            </a:r>
          </a:p>
        </p:txBody>
      </p:sp>
    </p:spTree>
    <p:extLst>
      <p:ext uri="{BB962C8B-B14F-4D97-AF65-F5344CB8AC3E}">
        <p14:creationId xmlns:p14="http://schemas.microsoft.com/office/powerpoint/2010/main" val="247528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505193" y="3213006"/>
            <a:ext cx="62310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Wsparcie moralne</a:t>
            </a:r>
            <a:r>
              <a:rPr lang="pl-PL" sz="6600" dirty="0"/>
              <a:t>❤️</a:t>
            </a:r>
            <a:endParaRPr lang="pl-PL" sz="66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Nikita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Ustenko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8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485453" y="2705173"/>
            <a:ext cx="62310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Technik projekcji</a:t>
            </a:r>
          </a:p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🗿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Stanisław Dymny</a:t>
            </a:r>
          </a:p>
        </p:txBody>
      </p:sp>
    </p:spTree>
    <p:extLst>
      <p:ext uri="{BB962C8B-B14F-4D97-AF65-F5344CB8AC3E}">
        <p14:creationId xmlns:p14="http://schemas.microsoft.com/office/powerpoint/2010/main" val="152995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63204" y="1920344"/>
            <a:ext cx="55056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OCR A Extended" panose="02010509020102010303" pitchFamily="50" charset="0"/>
              </a:rPr>
              <a:t>Starszy technik </a:t>
            </a:r>
            <a:r>
              <a:rPr lang="pl-PL" sz="6000" u="sng" dirty="0">
                <a:solidFill>
                  <a:schemeClr val="bg1"/>
                </a:solidFill>
                <a:latin typeface="OCR A Extended" panose="02010509020102010303" pitchFamily="50" charset="0"/>
              </a:rPr>
              <a:t>rozrób</a:t>
            </a:r>
            <a:r>
              <a:rPr lang="pl-PL" sz="6000" dirty="0">
                <a:solidFill>
                  <a:schemeClr val="bg1"/>
                </a:solidFill>
                <a:latin typeface="OCR A Extended" panose="02010509020102010303" pitchFamily="50" charset="0"/>
              </a:rPr>
              <a:t> i </a:t>
            </a:r>
            <a:r>
              <a:rPr lang="pl-PL" sz="6000" u="sng" dirty="0">
                <a:solidFill>
                  <a:schemeClr val="bg1"/>
                </a:solidFill>
                <a:latin typeface="OCR A Extended" panose="02010509020102010303" pitchFamily="50" charset="0"/>
              </a:rPr>
              <a:t>dobrej zabawy</a:t>
            </a:r>
            <a:r>
              <a:rPr lang="pl-PL" sz="6000" dirty="0">
                <a:solidFill>
                  <a:schemeClr val="bg1"/>
                </a:solidFill>
                <a:latin typeface="OCR A Extended" panose="02010509020102010303" pitchFamily="50" charset="0"/>
              </a:rPr>
              <a:t>😎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Kacper Jaromin</a:t>
            </a:r>
          </a:p>
        </p:txBody>
      </p:sp>
    </p:spTree>
    <p:extLst>
      <p:ext uri="{BB962C8B-B14F-4D97-AF65-F5344CB8AC3E}">
        <p14:creationId xmlns:p14="http://schemas.microsoft.com/office/powerpoint/2010/main" val="354729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180035" y="3429000"/>
            <a:ext cx="7239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Antyterrorysta🐱‍👤</a:t>
            </a:r>
          </a:p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Król</a:t>
            </a:r>
            <a:r>
              <a:rPr lang="pl-PL" sz="4800" dirty="0"/>
              <a:t>👑</a:t>
            </a:r>
            <a:endParaRPr lang="pl-PL" sz="4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Jan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Bodys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2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75274" y="3490005"/>
            <a:ext cx="727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Antyterrorysta🐱‍👤</a:t>
            </a:r>
          </a:p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Osioł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Mateusz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Konkel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75274" y="3490005"/>
            <a:ext cx="66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Reżyser</a:t>
            </a:r>
            <a:r>
              <a:rPr lang="pl-PL" sz="4800" dirty="0"/>
              <a:t>👨🏻‍🎨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" b="7515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785257" y="922228"/>
            <a:ext cx="662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Mikołaj Żarczyński</a:t>
            </a:r>
          </a:p>
        </p:txBody>
      </p:sp>
    </p:spTree>
    <p:extLst>
      <p:ext uri="{BB962C8B-B14F-4D97-AF65-F5344CB8AC3E}">
        <p14:creationId xmlns:p14="http://schemas.microsoft.com/office/powerpoint/2010/main" val="57774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75274" y="3490005"/>
            <a:ext cx="66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Pastuszek🐑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785257" y="922228"/>
            <a:ext cx="662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Aleks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Pęksa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241050" y="3490004"/>
            <a:ext cx="7015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Głowa i pierwszy garb wielbłąda🐫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785257" y="922228"/>
            <a:ext cx="662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Matesz</a:t>
            </a:r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Kurp </a:t>
            </a:r>
          </a:p>
        </p:txBody>
      </p:sp>
    </p:spTree>
    <p:extLst>
      <p:ext uri="{BB962C8B-B14F-4D97-AF65-F5344CB8AC3E}">
        <p14:creationId xmlns:p14="http://schemas.microsoft.com/office/powerpoint/2010/main" val="341061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18553" y="3859336"/>
            <a:ext cx="7015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Król 👑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785257" y="922228"/>
            <a:ext cx="662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Marek Hołody</a:t>
            </a:r>
          </a:p>
        </p:txBody>
      </p:sp>
    </p:spTree>
    <p:extLst>
      <p:ext uri="{BB962C8B-B14F-4D97-AF65-F5344CB8AC3E}">
        <p14:creationId xmlns:p14="http://schemas.microsoft.com/office/powerpoint/2010/main" val="284823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206767" y="3429000"/>
            <a:ext cx="5456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6600">
                <a:solidFill>
                  <a:schemeClr val="bg1"/>
                </a:solidFill>
                <a:latin typeface="OCR A Extended" panose="02010509020102010303" pitchFamily="50" charset="0"/>
              </a:defRPr>
            </a:lvl1pPr>
          </a:lstStyle>
          <a:p>
            <a:r>
              <a:rPr lang="pl-PL" dirty="0"/>
              <a:t>Marek👦 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Grzegoż</a:t>
            </a:r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Zamaro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1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175085" y="3490004"/>
            <a:ext cx="7015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Dubler Marka</a:t>
            </a:r>
          </a:p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👦👦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785257" y="922228"/>
            <a:ext cx="662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  <a:latin typeface="OCR A Extended" panose="02010509020102010303" pitchFamily="50" charset="0"/>
              </a:rPr>
              <a:t>Kubuś Dzięcioł</a:t>
            </a:r>
          </a:p>
        </p:txBody>
      </p:sp>
    </p:spTree>
    <p:extLst>
      <p:ext uri="{BB962C8B-B14F-4D97-AF65-F5344CB8AC3E}">
        <p14:creationId xmlns:p14="http://schemas.microsoft.com/office/powerpoint/2010/main" val="275218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276990" y="3720836"/>
            <a:ext cx="70152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Kai🔪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785257" y="922228"/>
            <a:ext cx="662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Kamil Jamiołkowski</a:t>
            </a:r>
          </a:p>
        </p:txBody>
      </p:sp>
    </p:spTree>
    <p:extLst>
      <p:ext uri="{BB962C8B-B14F-4D97-AF65-F5344CB8AC3E}">
        <p14:creationId xmlns:p14="http://schemas.microsoft.com/office/powerpoint/2010/main" val="46777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08162" y="3859336"/>
            <a:ext cx="7015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Król👑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1982189" y="922228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Piotr Żyła (nie skoczek)</a:t>
            </a:r>
          </a:p>
        </p:txBody>
      </p:sp>
    </p:spTree>
    <p:extLst>
      <p:ext uri="{BB962C8B-B14F-4D97-AF65-F5344CB8AC3E}">
        <p14:creationId xmlns:p14="http://schemas.microsoft.com/office/powerpoint/2010/main" val="338605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60116" y="3490004"/>
            <a:ext cx="7015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Józef</a:t>
            </a:r>
            <a:r>
              <a:rPr lang="pl-PL" sz="4800" dirty="0"/>
              <a:t>🧔🏻</a:t>
            </a:r>
            <a:endParaRPr lang="pl-PL" sz="4800" dirty="0">
              <a:solidFill>
                <a:schemeClr val="bg1"/>
              </a:solidFill>
              <a:latin typeface="OCR A Extended" panose="02010509020102010303" pitchFamily="50" charset="0"/>
            </a:endParaRPr>
          </a:p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Milicjant👮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1982189" y="922228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Jan Śliwiński</a:t>
            </a:r>
          </a:p>
        </p:txBody>
      </p:sp>
    </p:spTree>
    <p:extLst>
      <p:ext uri="{BB962C8B-B14F-4D97-AF65-F5344CB8AC3E}">
        <p14:creationId xmlns:p14="http://schemas.microsoft.com/office/powerpoint/2010/main" val="23711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599107" y="3490004"/>
            <a:ext cx="7015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Mistrz technik</a:t>
            </a:r>
          </a:p>
          <a:p>
            <a:pPr algn="ctr"/>
            <a:r>
              <a:rPr lang="pl-PL" sz="6000" dirty="0"/>
              <a:t>👨🏻‍💻</a:t>
            </a:r>
            <a:endParaRPr lang="pl-PL" sz="4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1982189" y="922228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Igor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Sajewicz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9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276989" y="3490607"/>
            <a:ext cx="7015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Mistrz technik</a:t>
            </a:r>
            <a:b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</a:br>
            <a:r>
              <a:rPr lang="pl-PL" sz="4800" dirty="0"/>
              <a:t>👨🏻‍💻</a:t>
            </a:r>
            <a:endParaRPr lang="pl-PL" sz="4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1982189" y="922228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Maksymilian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Sobejko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1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505589" y="3429000"/>
            <a:ext cx="7015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Mistrz dźwięku</a:t>
            </a:r>
          </a:p>
          <a:p>
            <a:pPr algn="ctr"/>
            <a:r>
              <a:rPr lang="pl-PL" sz="4800" dirty="0"/>
              <a:t>🔊</a:t>
            </a:r>
            <a:endParaRPr lang="pl-PL" sz="4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1982189" y="922228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Jakób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Źółkowski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7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380899" y="2751340"/>
            <a:ext cx="7015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Rejestracja Filmowa i Fotograficzna</a:t>
            </a:r>
          </a:p>
          <a:p>
            <a:pPr algn="ctr"/>
            <a:r>
              <a:rPr lang="pl-PL" sz="4800" dirty="0">
                <a:solidFill>
                  <a:schemeClr val="bg1"/>
                </a:solidFill>
                <a:latin typeface="OCR A Extended" panose="02010509020102010303" pitchFamily="50" charset="0"/>
              </a:rPr>
              <a:t>🎥📷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44942" y="2017176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1982189" y="922228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Przemysław Polak</a:t>
            </a:r>
          </a:p>
        </p:txBody>
      </p:sp>
    </p:spTree>
    <p:extLst>
      <p:ext uri="{BB962C8B-B14F-4D97-AF65-F5344CB8AC3E}">
        <p14:creationId xmlns:p14="http://schemas.microsoft.com/office/powerpoint/2010/main" val="426418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B215EE2-F750-12CF-C6DF-E1DC6951A593}"/>
              </a:ext>
            </a:extLst>
          </p:cNvPr>
          <p:cNvSpPr txBox="1"/>
          <p:nvPr/>
        </p:nvSpPr>
        <p:spPr>
          <a:xfrm>
            <a:off x="1982188" y="638693"/>
            <a:ext cx="8227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REŻYSER ZAMIESZANIA</a:t>
            </a:r>
          </a:p>
        </p:txBody>
      </p:sp>
      <p:pic>
        <p:nvPicPr>
          <p:cNvPr id="5" name="Obraz 4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9BD23B29-9D24-2FBE-2C35-9927FA396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8" r="-1607"/>
          <a:stretch/>
        </p:blipFill>
        <p:spPr>
          <a:xfrm>
            <a:off x="3437859" y="1408134"/>
            <a:ext cx="5316279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C2D3B4C-4197-A57A-C538-09BFFFE35C96}"/>
              </a:ext>
            </a:extLst>
          </p:cNvPr>
          <p:cNvSpPr txBox="1"/>
          <p:nvPr/>
        </p:nvSpPr>
        <p:spPr>
          <a:xfrm>
            <a:off x="1982187" y="5847358"/>
            <a:ext cx="8227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400" b="1" u="sng" dirty="0">
                <a:solidFill>
                  <a:schemeClr val="bg1"/>
                </a:solidFill>
                <a:latin typeface="OCR A Extended" panose="02010509020102010303" pitchFamily="50" charset="0"/>
              </a:rPr>
              <a:t>ANNA SENDLEWSA</a:t>
            </a:r>
          </a:p>
        </p:txBody>
      </p:sp>
      <p:pic>
        <p:nvPicPr>
          <p:cNvPr id="9" name="Obraz 8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A70451AC-10D3-5ACC-52BF-3974441205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1" r="21031"/>
          <a:stretch/>
        </p:blipFill>
        <p:spPr>
          <a:xfrm>
            <a:off x="9203757" y="1408133"/>
            <a:ext cx="247738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pic>
        <p:nvPicPr>
          <p:cNvPr id="10" name="Obraz 9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3567FA62-0DD3-C4FC-EA41-65FD219E4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1" r="21031"/>
          <a:stretch/>
        </p:blipFill>
        <p:spPr>
          <a:xfrm>
            <a:off x="580255" y="1408132"/>
            <a:ext cx="247738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58271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xit" presetSubtype="1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400"/>
                            </p:stCondLst>
                            <p:childTnLst>
                              <p:par>
                                <p:cTn id="3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6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5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6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6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6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350"/>
                            </p:stCondLst>
                            <p:childTnLst>
                              <p:par>
                                <p:cTn id="5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6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6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FD98E3D-35B8-3536-C7C7-629044863525}"/>
              </a:ext>
            </a:extLst>
          </p:cNvPr>
          <p:cNvSpPr txBox="1"/>
          <p:nvPr/>
        </p:nvSpPr>
        <p:spPr>
          <a:xfrm>
            <a:off x="2101702" y="7293934"/>
            <a:ext cx="798859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</a:rPr>
              <a:t>Kacper </a:t>
            </a:r>
            <a:r>
              <a:rPr lang="pl-PL" sz="6600" dirty="0" err="1">
                <a:solidFill>
                  <a:schemeClr val="bg1"/>
                </a:solidFill>
              </a:rPr>
              <a:t>Żebiałowicz</a:t>
            </a:r>
            <a:endParaRPr lang="pl-PL" sz="6600" dirty="0">
              <a:solidFill>
                <a:schemeClr val="bg1"/>
              </a:solidFill>
            </a:endParaRPr>
          </a:p>
          <a:p>
            <a:pPr algn="ctr"/>
            <a:r>
              <a:rPr lang="pl-PL" sz="6600" dirty="0">
                <a:solidFill>
                  <a:schemeClr val="bg1"/>
                </a:solidFill>
              </a:rPr>
              <a:t>Laura </a:t>
            </a:r>
            <a:r>
              <a:rPr lang="pl-PL" sz="6600" dirty="0" err="1">
                <a:solidFill>
                  <a:schemeClr val="bg1"/>
                </a:solidFill>
              </a:rPr>
              <a:t>Urtnowska</a:t>
            </a:r>
            <a:endParaRPr lang="pl-PL" sz="6600" dirty="0">
              <a:solidFill>
                <a:schemeClr val="bg1"/>
              </a:solidFill>
            </a:endParaRPr>
          </a:p>
          <a:p>
            <a:pPr algn="ctr"/>
            <a:r>
              <a:rPr lang="pl-PL" sz="6600" dirty="0">
                <a:solidFill>
                  <a:schemeClr val="bg1"/>
                </a:solidFill>
              </a:rPr>
              <a:t>Miłosz Mira</a:t>
            </a:r>
          </a:p>
          <a:p>
            <a:pPr algn="ctr"/>
            <a:r>
              <a:rPr lang="pl-PL" sz="6600" dirty="0">
                <a:solidFill>
                  <a:schemeClr val="bg1"/>
                </a:solidFill>
              </a:rPr>
              <a:t>Jakub Targowski</a:t>
            </a:r>
          </a:p>
          <a:p>
            <a:pPr algn="ctr"/>
            <a:r>
              <a:rPr lang="pl-PL" sz="6600" dirty="0">
                <a:solidFill>
                  <a:schemeClr val="bg1"/>
                </a:solidFill>
              </a:rPr>
              <a:t>Natalia Czajko</a:t>
            </a:r>
          </a:p>
          <a:p>
            <a:pPr algn="ctr"/>
            <a:endParaRPr lang="pl-PL" sz="6600" dirty="0">
              <a:solidFill>
                <a:schemeClr val="bg1"/>
              </a:solidFill>
            </a:endParaRPr>
          </a:p>
          <a:p>
            <a:pPr algn="ctr"/>
            <a:r>
              <a:rPr lang="pl-PL" sz="6600" b="1" dirty="0">
                <a:solidFill>
                  <a:schemeClr val="bg1"/>
                </a:solidFill>
              </a:rPr>
              <a:t>PONAD TO</a:t>
            </a:r>
          </a:p>
        </p:txBody>
      </p:sp>
    </p:spTree>
    <p:extLst>
      <p:ext uri="{BB962C8B-B14F-4D97-AF65-F5344CB8AC3E}">
        <p14:creationId xmlns:p14="http://schemas.microsoft.com/office/powerpoint/2010/main" val="152087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869849" y="3213006"/>
            <a:ext cx="54569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6600">
                <a:solidFill>
                  <a:schemeClr val="bg1"/>
                </a:solidFill>
                <a:latin typeface="OCR A Extended" panose="02010509020102010303" pitchFamily="50" charset="0"/>
              </a:defRPr>
            </a:lvl1pPr>
          </a:lstStyle>
          <a:p>
            <a:r>
              <a:rPr lang="pl-PL" dirty="0"/>
              <a:t>Anioł😇</a:t>
            </a:r>
          </a:p>
          <a:p>
            <a:r>
              <a:rPr lang="pl-PL" dirty="0"/>
              <a:t>Śpiew🎤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Kasia Gruchała</a:t>
            </a:r>
          </a:p>
        </p:txBody>
      </p:sp>
    </p:spTree>
    <p:extLst>
      <p:ext uri="{BB962C8B-B14F-4D97-AF65-F5344CB8AC3E}">
        <p14:creationId xmlns:p14="http://schemas.microsoft.com/office/powerpoint/2010/main" val="298127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03B8E11-AEC7-2DCC-8A3F-DA694DCE297C}"/>
              </a:ext>
            </a:extLst>
          </p:cNvPr>
          <p:cNvSpPr txBox="1"/>
          <p:nvPr/>
        </p:nvSpPr>
        <p:spPr>
          <a:xfrm>
            <a:off x="1672855" y="117693"/>
            <a:ext cx="88462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b="1" u="sng" dirty="0">
                <a:solidFill>
                  <a:schemeClr val="bg1"/>
                </a:solidFill>
              </a:rPr>
              <a:t>Wielkie podziękowania</a:t>
            </a:r>
          </a:p>
          <a:p>
            <a:pPr algn="ctr"/>
            <a:r>
              <a:rPr lang="pl-PL" sz="5400" dirty="0">
                <a:solidFill>
                  <a:schemeClr val="bg1"/>
                </a:solidFill>
              </a:rPr>
              <a:t>Pani Justynie ... </a:t>
            </a:r>
          </a:p>
          <a:p>
            <a:pPr algn="ctr"/>
            <a:r>
              <a:rPr lang="pl-PL" sz="5400" dirty="0">
                <a:solidFill>
                  <a:schemeClr val="bg1"/>
                </a:solidFill>
              </a:rPr>
              <a:t>Panu Andrzejowi ... </a:t>
            </a:r>
          </a:p>
          <a:p>
            <a:pPr algn="ctr"/>
            <a:r>
              <a:rPr lang="pl-PL" sz="5400" dirty="0">
                <a:solidFill>
                  <a:schemeClr val="bg1"/>
                </a:solidFill>
              </a:rPr>
              <a:t>Panu Grzegorzowi ...</a:t>
            </a:r>
          </a:p>
          <a:p>
            <a:pPr algn="ctr"/>
            <a:r>
              <a:rPr lang="pl-PL" sz="5400" dirty="0">
                <a:solidFill>
                  <a:schemeClr val="bg1"/>
                </a:solidFill>
              </a:rPr>
              <a:t>oraz </a:t>
            </a:r>
          </a:p>
          <a:p>
            <a:pPr algn="ctr"/>
            <a:r>
              <a:rPr lang="pl-PL" sz="5400" dirty="0">
                <a:solidFill>
                  <a:schemeClr val="bg1"/>
                </a:solidFill>
              </a:rPr>
              <a:t>Kochanym paniom sprzątającym</a:t>
            </a:r>
          </a:p>
          <a:p>
            <a:pPr algn="ctr"/>
            <a:r>
              <a:rPr lang="pl-PL" sz="5400" dirty="0">
                <a:solidFill>
                  <a:schemeClr val="bg1"/>
                </a:solidFill>
              </a:rPr>
              <a:t> ❤️</a:t>
            </a:r>
          </a:p>
        </p:txBody>
      </p:sp>
    </p:spTree>
    <p:extLst>
      <p:ext uri="{BB962C8B-B14F-4D97-AF65-F5344CB8AC3E}">
        <p14:creationId xmlns:p14="http://schemas.microsoft.com/office/powerpoint/2010/main" val="385312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4884475" y="2705173"/>
            <a:ext cx="7737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Technik oświetlenia</a:t>
            </a:r>
          </a:p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💡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algn="ctr">
              <a:defRPr sz="4400" b="1">
                <a:solidFill>
                  <a:schemeClr val="bg1"/>
                </a:solidFill>
                <a:latin typeface="OCR A Extended" panose="02010509020102010303" pitchFamily="50" charset="0"/>
              </a:defRPr>
            </a:lvl1pPr>
          </a:lstStyle>
          <a:p>
            <a:r>
              <a:rPr lang="pl-PL" dirty="0" err="1"/>
              <a:t>Jędżejczyk</a:t>
            </a:r>
            <a:r>
              <a:rPr lang="pl-PL" dirty="0"/>
              <a:t> </a:t>
            </a:r>
            <a:r>
              <a:rPr lang="pl-PL" dirty="0" err="1"/>
              <a:t>Trytka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839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180035" y="3213006"/>
            <a:ext cx="6344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Anioł😇</a:t>
            </a:r>
          </a:p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Śpiew🎤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Kasia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Gruchala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8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180035" y="2705174"/>
            <a:ext cx="6344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Anioł😇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Śpiew🎤</a:t>
            </a:r>
          </a:p>
          <a:p>
            <a:pPr marL="857250" indent="-857250" algn="ctr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Hania👧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Weronika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Sardyko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1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6180673" y="2705173"/>
            <a:ext cx="6344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Anioł😇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Śpiew🎤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Świadek👩🏻‍🦰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Sofia Bielej</a:t>
            </a:r>
          </a:p>
        </p:txBody>
      </p:sp>
    </p:spTree>
    <p:extLst>
      <p:ext uri="{BB962C8B-B14F-4D97-AF65-F5344CB8AC3E}">
        <p14:creationId xmlns:p14="http://schemas.microsoft.com/office/powerpoint/2010/main" val="171348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761924" y="3429000"/>
            <a:ext cx="72371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Gitarzysta🎸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Jakub Koszmider</a:t>
            </a:r>
          </a:p>
        </p:txBody>
      </p:sp>
    </p:spTree>
    <p:extLst>
      <p:ext uri="{BB962C8B-B14F-4D97-AF65-F5344CB8AC3E}">
        <p14:creationId xmlns:p14="http://schemas.microsoft.com/office/powerpoint/2010/main" val="46772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BABC608-B77E-F3AB-E467-273762B2BC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0996B7-CC9B-2EE9-3BA0-30E9AA281A36}"/>
              </a:ext>
            </a:extLst>
          </p:cNvPr>
          <p:cNvSpPr txBox="1"/>
          <p:nvPr/>
        </p:nvSpPr>
        <p:spPr>
          <a:xfrm>
            <a:off x="5513581" y="3429000"/>
            <a:ext cx="6344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1"/>
                </a:solidFill>
                <a:latin typeface="OCR A Extended" panose="02010509020102010303" pitchFamily="50" charset="0"/>
              </a:rPr>
              <a:t>Prorok🧙</a:t>
            </a:r>
          </a:p>
        </p:txBody>
      </p:sp>
      <p:pic>
        <p:nvPicPr>
          <p:cNvPr id="3" name="Obraz 2" descr="Obraz zawierający Grafika CG, kreskówka, Przygodowa gra akcji, Gra komputerowa&#10;&#10;Opis wygenerowany automatycznie">
            <a:extLst>
              <a:ext uri="{FF2B5EF4-FFF2-40B4-BE49-F238E27FC236}">
                <a16:creationId xmlns:a16="http://schemas.microsoft.com/office/drawing/2014/main" id="{FE3F9C55-7FF3-30AA-ABA1-F9E0B274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6" r="15518"/>
          <a:stretch/>
        </p:blipFill>
        <p:spPr>
          <a:xfrm>
            <a:off x="2176839" y="2006544"/>
            <a:ext cx="3003196" cy="4536581"/>
          </a:xfrm>
          <a:prstGeom prst="roundRect">
            <a:avLst/>
          </a:prstGeom>
          <a:effectLst>
            <a:glow rad="482600">
              <a:schemeClr val="bg1">
                <a:alpha val="31000"/>
              </a:schemeClr>
            </a:glow>
            <a:softEdge rad="50800"/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2F7D78-C3C8-AF83-7A81-D1C0F67B4E98}"/>
              </a:ext>
            </a:extLst>
          </p:cNvPr>
          <p:cNvSpPr txBox="1"/>
          <p:nvPr/>
        </p:nvSpPr>
        <p:spPr>
          <a:xfrm>
            <a:off x="2986543" y="922229"/>
            <a:ext cx="576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Ignacy </a:t>
            </a:r>
            <a:r>
              <a:rPr lang="pl-PL" sz="4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Babkinis</a:t>
            </a:r>
            <a:endParaRPr lang="pl-PL" sz="44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6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xit" presetSubtype="1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179</Words>
  <Application>Microsoft Office PowerPoint</Application>
  <PresentationFormat>Panoramiczny</PresentationFormat>
  <Paragraphs>84</Paragraphs>
  <Slides>30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OCR A Extended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Stanisław Dymny</dc:creator>
  <cp:lastModifiedBy>Stanisław Dymny</cp:lastModifiedBy>
  <cp:revision>32</cp:revision>
  <dcterms:created xsi:type="dcterms:W3CDTF">2023-12-19T20:44:59Z</dcterms:created>
  <dcterms:modified xsi:type="dcterms:W3CDTF">2023-12-20T23:16:16Z</dcterms:modified>
</cp:coreProperties>
</file>