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7" r:id="rId4"/>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825"/>
    <p:restoredTop sz="94672"/>
  </p:normalViewPr>
  <p:slideViewPr>
    <p:cSldViewPr snapToGrid="0" snapToObjects="1">
      <p:cViewPr varScale="1">
        <p:scale>
          <a:sx n="76" d="100"/>
          <a:sy n="76" d="100"/>
        </p:scale>
        <p:origin x="200" y="6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2T19:06:24.090"/>
    </inkml:context>
    <inkml:brush xml:id="br0">
      <inkml:brushProperty name="width" value="0.05" units="cm"/>
      <inkml:brushProperty name="height" value="0.05" units="cm"/>
    </inkml:brush>
  </inkml:definitions>
  <inkml:trace contextRef="#ctx0" brushRef="#br0">4269 5984 24575,'-6'0'0,"2"0"0,-1 0 0,2 0 0,-1 0 0,-1 0 0,0 0 0,-2 0 0,-2 0 0,-4 0 0,-6 0 0,-6 0 0,-8 0 0,-5 0 0,-3-1 0,-3-1 0,-4-2 0,-4-3 0,-4-2 0,-4 2 0,-5 1 0,-6 2 0,-3 2 0,-6 0 0,-13 2 0,41 0 0,-3 0 0,-5-1 0,-2 0 0,-3 0 0,-1 0 0,0 0 0,0 0 0,-1-1 0,1 3 0,2 2 0,0 2 0,0 3 0,1 1 0,-3 4 0,1 0 0,0 2 0,1-1 0,3-2 0,1-1 0,6-2 0,1-3 0,-36 2 0,8-5 0,-1-2 0,0-1 0,2 0 0,8 0 0,11 0 0,8-1 0,5-2 0,4-3 0,2-4 0,2-4 0,-3-6 0,-9-8 0,-13-7 0,-12-2 0,-1 7 0,10 10 0,11 11 0,7 5 0,-4 4 0,-8 5 0,-4 3 0,-3 2 0,-8 1 0,-1-5 0,7-2 0,20-1 0,26 1 0,17 2 0,5-7 0,-14-17 0,-16-18 0,-10-6 0,-1 4 0,11 15 0,11 10 0,9 2 0,7 3 0,5 2 0,1-8 0,0-20 0,0-35 0,0-30 0,0 41 0,0-1 0,0 3 0,0 1 0,0-39 0,0 14 0,0 1 0,0-4 0,3-8 0,3-9 0,-2 48 0,1-2 0,0 0 0,0-1 0,-1 0 0,0-1 0,-1-1 0,0 0 0,0-2 0,0 0 0,-1-3 0,0-1 0,-1-4 0,0-1 0,1-2 0,1-1 0,0-2 0,1-1 0,1 0 0,1 0 0,1 2 0,2 1 0,0 5 0,-1 1 0,1 4 0,-1 2 0,-1 4 0,0 2 0,1-39 0,-4 16 0,-2 14 0,-2 6 0,2-8 0,4-14 0,2-8 0,0 2 0,-3 8 0,-4 12 0,-1 6 0,0 3 0,3-7 0,6-10 0,3-11 0,0-8 0,-4 8 0,-8 20 0,-6 22 0,-4 19 0,4 12 0,-1-17 0,7-34 0,0-32 0,0 38 0,0 0 0,2-45 0,1 23 0,3 13 0,1 10 0,-1 8 0,-3 7 0,-1 1 0,-2 2 0,0-1 0,0 4 0,0 8 0,0 4 0,0 2 0,0 0 0,0-7 0,0-8 0,1-5 0,3-3 0,1 4 0,1 8 0,0 8 0,-1 7 0,-2 7 0,2-2 0,1-1 0,4-6 0,0-1 0,-4 3 0,-3 5 0,-3 2 0,0 3 0,2 0 0,2 3 0,4 2 0,6 0 0,12 0 0,19 0 0,21 0 0,23 0 0,-39 0 0,2 0 0,2 0 0,-1 0 0,-1 0 0,-1 0 0,40 0 0,-9 0 0,-5 0 0,-1 0 0,-2 0 0,-2 0 0,-4 0 0,-7-1 0,-7-3 0,-6-2 0,-4-2 0,1 0 0,1 0 0,4 0 0,6 0 0,4 0 0,3 1 0,-2 1 0,-1 3 0,0 1 0,3 2 0,4 0 0,-2 0 0,-2 0 0,-5 0 0,-7 0 0,-4 0 0,-4 2 0,-1 1 0,0 2 0,0 1 0,1 1 0,1-1 0,6-3 0,7 1 0,9-2 0,8 0 0,3 2 0,-5-2 0,-7 0 0,-11 0 0,-6-2 0,-2 0 0,2 0 0,8 0 0,8 0 0,7 0 0,0 0 0,-1 0 0,-2 0 0,-6 0 0,-5 0 0,-9 0 0,-7 0 0,-1 0 0,3 0 0,4 0 0,3 0 0,4 0 0,1 0 0,2 0 0,1 0 0,1 0 0,4 0 0,0 0 0,0-2 0,1 0 0,4-1 0,6-3 0,4 0 0,1 0 0,-3 1 0,-1 1 0,4 0 0,8 0 0,7 1 0,1-3 0,-4 2 0,-7-2 0,-3 2 0,0 0 0,3-2 0,2 2 0,2-1 0,0-1 0,-2 1 0,0-1 0,0 2 0,4 0 0,1 1 0,-2 1 0,-7 0 0,-5 0 0,-5 0 0,0 0 0,2 0 0,-1 2 0,1 0 0,-5 0 0,-6-1 0,-3-1 0,-4-2 0,3-1 0,2 1 0,-1-1 0,0 1 0,-8 0 0,-5 1 0,-24 1 0,-8 0 0,-18 2 0,-6 0 0,-2-1 0,-14-7 0,-3-6 0,-5-4 0,4 4 0,10 6 0,7 6 0,5 2 0,3 0 0,-5 0 0,-2-2 0,0-1 0,-1-2 0,1 0 0,3 0 0,0 2 0,3 2 0,-1 0 0,2-1 0,-4-3 0,-5-5 0,-1-2 0,1 4 0,12 4 0,16 10 0,16 10 0,6 6 0,-2 5 0,-12-12 0,-12-2 0,-1-9 0,7 5 0,5 4 0,1 3 0,-2-1 0,-3 0 0,-2 1 0,1-2 0,1 1 0,-7-6 0,-2-3 0,-10-6 0,-2 0 0,-5 0 0,0-1 0,-3-2 0,-7-1 0,-3-1 0,-4 2 0,-2 1 0,2 1 0,5 2 0,4 2 0,4 3 0,-2 4 0,-9 3 0,-3 3 0,3 0 0,1 6 0,-1 14 0,-3 7 0,3 0 0,7-14 0,12-18 0,5-13 0,3-11 0,1-7 0,0-1 0,-2 3 0,-2 4 0,-1 0 0,0-2 0,1-3 0,2-5 0,3-3 0,-1-8 0,-1-1 0,-3 2 0,-1 13 0,0 4 0,0 6 0,0-5 0,0 0 0,0 4 0,0 3 0,0 0 0,0-6 0,0-3 0,0-5 0,0 4 0,0 7 0,0 12 0,0 12 0,0 5 0,6 2 0,10 0 0,12 2 0,7 8 0,0 2 0,-10-5 0,-10-5 0,-8-12 0,-6-3 0,1-2 0,2 4 0,4 2 0,0 3 0,-2-7 0,-6-3 0,-5-4 0,-3-1 0,-1 2 0,-1 3 0,0 0 0,-1 4 0,-1 1 0,-2 3 0,-4 4 0,-2 2 0,6-7 0,2-1 0,9-6 0,-2 2 0,-3 6 0,-4 5 0,-4 6 0,3-2 0,3-6 0,6-12 0,3-16 0,3-16 0,0-12 0,1-3 0,-1 10 0,1 14 0,0 13 0,0 6 0,1 0 0,2 0 0,-1 1 0,2-1 0,-2 2 0,0 0 0,2 3 0,5 7 0,6 12 0,3 7 0,-3-1 0,-6-8 0,-7-11 0,-4-16 0,-1-11 0,0-4 0,-1 3 0,-1 8 0,-2 9 0,-7 0 0,-5 1 0,0 1 0,1 0 0,9-1 0,6-6 0,6-8 0,1-6 0,-1 7 0,-4 4 0,-2 13 0,0 3 0,0-2 0,0 2 0,0 0 0,0 0 0,-2 3 0,-3 4 0,-9 12 0,-6 12 0,-1 3 0,6-14 0,9-13 0,6-16 0,0-2 0,1-2 0,2-5 0,3-4 0,1-3 0,1 1 0,-4 7 0,-1 5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A6D54-B0AB-284B-BA88-B5FA1E852C8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fr-CH"/>
          </a:p>
        </p:txBody>
      </p:sp>
      <p:sp>
        <p:nvSpPr>
          <p:cNvPr id="3" name="Subtitle 2">
            <a:extLst>
              <a:ext uri="{FF2B5EF4-FFF2-40B4-BE49-F238E27FC236}">
                <a16:creationId xmlns:a16="http://schemas.microsoft.com/office/drawing/2014/main" id="{BBD50B69-333F-3E49-9E06-75844DCF38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fr-CH"/>
          </a:p>
        </p:txBody>
      </p:sp>
      <p:sp>
        <p:nvSpPr>
          <p:cNvPr id="4" name="Date Placeholder 3">
            <a:extLst>
              <a:ext uri="{FF2B5EF4-FFF2-40B4-BE49-F238E27FC236}">
                <a16:creationId xmlns:a16="http://schemas.microsoft.com/office/drawing/2014/main" id="{3978BF36-1DB5-F647-AA90-B1BF1A7DAB2C}"/>
              </a:ext>
            </a:extLst>
          </p:cNvPr>
          <p:cNvSpPr>
            <a:spLocks noGrp="1"/>
          </p:cNvSpPr>
          <p:nvPr>
            <p:ph type="dt" sz="half" idx="10"/>
          </p:nvPr>
        </p:nvSpPr>
        <p:spPr/>
        <p:txBody>
          <a:bodyPr/>
          <a:lstStyle/>
          <a:p>
            <a:fld id="{697556E0-C73C-D34C-83EC-C5F0EA29FA70}" type="datetimeFigureOut">
              <a:rPr lang="fr-CH" smtClean="0"/>
              <a:t>02.04.22</a:t>
            </a:fld>
            <a:endParaRPr lang="fr-CH"/>
          </a:p>
        </p:txBody>
      </p:sp>
      <p:sp>
        <p:nvSpPr>
          <p:cNvPr id="5" name="Footer Placeholder 4">
            <a:extLst>
              <a:ext uri="{FF2B5EF4-FFF2-40B4-BE49-F238E27FC236}">
                <a16:creationId xmlns:a16="http://schemas.microsoft.com/office/drawing/2014/main" id="{8A6235CB-3FCC-0B43-8CBD-92CBD9EACFAC}"/>
              </a:ext>
            </a:extLst>
          </p:cNvPr>
          <p:cNvSpPr>
            <a:spLocks noGrp="1"/>
          </p:cNvSpPr>
          <p:nvPr>
            <p:ph type="ftr" sz="quarter" idx="11"/>
          </p:nvPr>
        </p:nvSpPr>
        <p:spPr/>
        <p:txBody>
          <a:bodyPr/>
          <a:lstStyle/>
          <a:p>
            <a:endParaRPr lang="fr-CH"/>
          </a:p>
        </p:txBody>
      </p:sp>
      <p:sp>
        <p:nvSpPr>
          <p:cNvPr id="6" name="Slide Number Placeholder 5">
            <a:extLst>
              <a:ext uri="{FF2B5EF4-FFF2-40B4-BE49-F238E27FC236}">
                <a16:creationId xmlns:a16="http://schemas.microsoft.com/office/drawing/2014/main" id="{AFF78B5E-EDAE-B045-A589-A59435A73A10}"/>
              </a:ext>
            </a:extLst>
          </p:cNvPr>
          <p:cNvSpPr>
            <a:spLocks noGrp="1"/>
          </p:cNvSpPr>
          <p:nvPr>
            <p:ph type="sldNum" sz="quarter" idx="12"/>
          </p:nvPr>
        </p:nvSpPr>
        <p:spPr/>
        <p:txBody>
          <a:bodyPr/>
          <a:lstStyle/>
          <a:p>
            <a:fld id="{6CBBAD7F-C8D8-0E4B-8A9C-0D98BFBC6AA7}" type="slidenum">
              <a:rPr lang="fr-CH" smtClean="0"/>
              <a:t>‹#›</a:t>
            </a:fld>
            <a:endParaRPr lang="fr-CH"/>
          </a:p>
        </p:txBody>
      </p:sp>
    </p:spTree>
    <p:extLst>
      <p:ext uri="{BB962C8B-B14F-4D97-AF65-F5344CB8AC3E}">
        <p14:creationId xmlns:p14="http://schemas.microsoft.com/office/powerpoint/2010/main" val="3065735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E9F2F-4B4B-F346-A779-3E3389459337}"/>
              </a:ext>
            </a:extLst>
          </p:cNvPr>
          <p:cNvSpPr>
            <a:spLocks noGrp="1"/>
          </p:cNvSpPr>
          <p:nvPr>
            <p:ph type="title"/>
          </p:nvPr>
        </p:nvSpPr>
        <p:spPr/>
        <p:txBody>
          <a:bodyPr/>
          <a:lstStyle/>
          <a:p>
            <a:r>
              <a:rPr lang="en-GB"/>
              <a:t>Click to edit Master title style</a:t>
            </a:r>
            <a:endParaRPr lang="fr-CH"/>
          </a:p>
        </p:txBody>
      </p:sp>
      <p:sp>
        <p:nvSpPr>
          <p:cNvPr id="3" name="Vertical Text Placeholder 2">
            <a:extLst>
              <a:ext uri="{FF2B5EF4-FFF2-40B4-BE49-F238E27FC236}">
                <a16:creationId xmlns:a16="http://schemas.microsoft.com/office/drawing/2014/main" id="{C134616F-4CCB-B445-81FA-4E0F22D823D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CH"/>
          </a:p>
        </p:txBody>
      </p:sp>
      <p:sp>
        <p:nvSpPr>
          <p:cNvPr id="4" name="Date Placeholder 3">
            <a:extLst>
              <a:ext uri="{FF2B5EF4-FFF2-40B4-BE49-F238E27FC236}">
                <a16:creationId xmlns:a16="http://schemas.microsoft.com/office/drawing/2014/main" id="{90E90E04-4962-764A-ACF4-641BD68B90FF}"/>
              </a:ext>
            </a:extLst>
          </p:cNvPr>
          <p:cNvSpPr>
            <a:spLocks noGrp="1"/>
          </p:cNvSpPr>
          <p:nvPr>
            <p:ph type="dt" sz="half" idx="10"/>
          </p:nvPr>
        </p:nvSpPr>
        <p:spPr/>
        <p:txBody>
          <a:bodyPr/>
          <a:lstStyle/>
          <a:p>
            <a:fld id="{697556E0-C73C-D34C-83EC-C5F0EA29FA70}" type="datetimeFigureOut">
              <a:rPr lang="fr-CH" smtClean="0"/>
              <a:t>02.04.22</a:t>
            </a:fld>
            <a:endParaRPr lang="fr-CH"/>
          </a:p>
        </p:txBody>
      </p:sp>
      <p:sp>
        <p:nvSpPr>
          <p:cNvPr id="5" name="Footer Placeholder 4">
            <a:extLst>
              <a:ext uri="{FF2B5EF4-FFF2-40B4-BE49-F238E27FC236}">
                <a16:creationId xmlns:a16="http://schemas.microsoft.com/office/drawing/2014/main" id="{235E9241-2F45-EC48-8536-5E555FF5265A}"/>
              </a:ext>
            </a:extLst>
          </p:cNvPr>
          <p:cNvSpPr>
            <a:spLocks noGrp="1"/>
          </p:cNvSpPr>
          <p:nvPr>
            <p:ph type="ftr" sz="quarter" idx="11"/>
          </p:nvPr>
        </p:nvSpPr>
        <p:spPr/>
        <p:txBody>
          <a:bodyPr/>
          <a:lstStyle/>
          <a:p>
            <a:endParaRPr lang="fr-CH"/>
          </a:p>
        </p:txBody>
      </p:sp>
      <p:sp>
        <p:nvSpPr>
          <p:cNvPr id="6" name="Slide Number Placeholder 5">
            <a:extLst>
              <a:ext uri="{FF2B5EF4-FFF2-40B4-BE49-F238E27FC236}">
                <a16:creationId xmlns:a16="http://schemas.microsoft.com/office/drawing/2014/main" id="{53865AE0-5D94-4F4D-9732-2CBD0F621C1D}"/>
              </a:ext>
            </a:extLst>
          </p:cNvPr>
          <p:cNvSpPr>
            <a:spLocks noGrp="1"/>
          </p:cNvSpPr>
          <p:nvPr>
            <p:ph type="sldNum" sz="quarter" idx="12"/>
          </p:nvPr>
        </p:nvSpPr>
        <p:spPr/>
        <p:txBody>
          <a:bodyPr/>
          <a:lstStyle/>
          <a:p>
            <a:fld id="{6CBBAD7F-C8D8-0E4B-8A9C-0D98BFBC6AA7}" type="slidenum">
              <a:rPr lang="fr-CH" smtClean="0"/>
              <a:t>‹#›</a:t>
            </a:fld>
            <a:endParaRPr lang="fr-CH"/>
          </a:p>
        </p:txBody>
      </p:sp>
    </p:spTree>
    <p:extLst>
      <p:ext uri="{BB962C8B-B14F-4D97-AF65-F5344CB8AC3E}">
        <p14:creationId xmlns:p14="http://schemas.microsoft.com/office/powerpoint/2010/main" val="2677152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9C96D4-AEE7-6743-976A-0A3B6E57297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fr-CH"/>
          </a:p>
        </p:txBody>
      </p:sp>
      <p:sp>
        <p:nvSpPr>
          <p:cNvPr id="3" name="Vertical Text Placeholder 2">
            <a:extLst>
              <a:ext uri="{FF2B5EF4-FFF2-40B4-BE49-F238E27FC236}">
                <a16:creationId xmlns:a16="http://schemas.microsoft.com/office/drawing/2014/main" id="{D60FA9FF-4590-9347-A2DB-089AE3CD007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CH"/>
          </a:p>
        </p:txBody>
      </p:sp>
      <p:sp>
        <p:nvSpPr>
          <p:cNvPr id="4" name="Date Placeholder 3">
            <a:extLst>
              <a:ext uri="{FF2B5EF4-FFF2-40B4-BE49-F238E27FC236}">
                <a16:creationId xmlns:a16="http://schemas.microsoft.com/office/drawing/2014/main" id="{E2601676-B928-CE44-8B92-EF5E965EE7BC}"/>
              </a:ext>
            </a:extLst>
          </p:cNvPr>
          <p:cNvSpPr>
            <a:spLocks noGrp="1"/>
          </p:cNvSpPr>
          <p:nvPr>
            <p:ph type="dt" sz="half" idx="10"/>
          </p:nvPr>
        </p:nvSpPr>
        <p:spPr/>
        <p:txBody>
          <a:bodyPr/>
          <a:lstStyle/>
          <a:p>
            <a:fld id="{697556E0-C73C-D34C-83EC-C5F0EA29FA70}" type="datetimeFigureOut">
              <a:rPr lang="fr-CH" smtClean="0"/>
              <a:t>02.04.22</a:t>
            </a:fld>
            <a:endParaRPr lang="fr-CH"/>
          </a:p>
        </p:txBody>
      </p:sp>
      <p:sp>
        <p:nvSpPr>
          <p:cNvPr id="5" name="Footer Placeholder 4">
            <a:extLst>
              <a:ext uri="{FF2B5EF4-FFF2-40B4-BE49-F238E27FC236}">
                <a16:creationId xmlns:a16="http://schemas.microsoft.com/office/drawing/2014/main" id="{C1CE93AB-4008-5443-B0C1-387856E39826}"/>
              </a:ext>
            </a:extLst>
          </p:cNvPr>
          <p:cNvSpPr>
            <a:spLocks noGrp="1"/>
          </p:cNvSpPr>
          <p:nvPr>
            <p:ph type="ftr" sz="quarter" idx="11"/>
          </p:nvPr>
        </p:nvSpPr>
        <p:spPr/>
        <p:txBody>
          <a:bodyPr/>
          <a:lstStyle/>
          <a:p>
            <a:endParaRPr lang="fr-CH"/>
          </a:p>
        </p:txBody>
      </p:sp>
      <p:sp>
        <p:nvSpPr>
          <p:cNvPr id="6" name="Slide Number Placeholder 5">
            <a:extLst>
              <a:ext uri="{FF2B5EF4-FFF2-40B4-BE49-F238E27FC236}">
                <a16:creationId xmlns:a16="http://schemas.microsoft.com/office/drawing/2014/main" id="{07E9EB3C-36F7-0449-AF11-F7CE92BD83C4}"/>
              </a:ext>
            </a:extLst>
          </p:cNvPr>
          <p:cNvSpPr>
            <a:spLocks noGrp="1"/>
          </p:cNvSpPr>
          <p:nvPr>
            <p:ph type="sldNum" sz="quarter" idx="12"/>
          </p:nvPr>
        </p:nvSpPr>
        <p:spPr/>
        <p:txBody>
          <a:bodyPr/>
          <a:lstStyle/>
          <a:p>
            <a:fld id="{6CBBAD7F-C8D8-0E4B-8A9C-0D98BFBC6AA7}" type="slidenum">
              <a:rPr lang="fr-CH" smtClean="0"/>
              <a:t>‹#›</a:t>
            </a:fld>
            <a:endParaRPr lang="fr-CH"/>
          </a:p>
        </p:txBody>
      </p:sp>
    </p:spTree>
    <p:extLst>
      <p:ext uri="{BB962C8B-B14F-4D97-AF65-F5344CB8AC3E}">
        <p14:creationId xmlns:p14="http://schemas.microsoft.com/office/powerpoint/2010/main" val="1115050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E02DD-3EE4-D643-8323-8B97A1C0D91B}"/>
              </a:ext>
            </a:extLst>
          </p:cNvPr>
          <p:cNvSpPr>
            <a:spLocks noGrp="1"/>
          </p:cNvSpPr>
          <p:nvPr>
            <p:ph type="title"/>
          </p:nvPr>
        </p:nvSpPr>
        <p:spPr/>
        <p:txBody>
          <a:bodyPr/>
          <a:lstStyle/>
          <a:p>
            <a:r>
              <a:rPr lang="en-GB"/>
              <a:t>Click to edit Master title style</a:t>
            </a:r>
            <a:endParaRPr lang="fr-CH"/>
          </a:p>
        </p:txBody>
      </p:sp>
      <p:sp>
        <p:nvSpPr>
          <p:cNvPr id="3" name="Content Placeholder 2">
            <a:extLst>
              <a:ext uri="{FF2B5EF4-FFF2-40B4-BE49-F238E27FC236}">
                <a16:creationId xmlns:a16="http://schemas.microsoft.com/office/drawing/2014/main" id="{82E1C043-CEBD-A04A-833D-898DC51482A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CH"/>
          </a:p>
        </p:txBody>
      </p:sp>
      <p:sp>
        <p:nvSpPr>
          <p:cNvPr id="4" name="Date Placeholder 3">
            <a:extLst>
              <a:ext uri="{FF2B5EF4-FFF2-40B4-BE49-F238E27FC236}">
                <a16:creationId xmlns:a16="http://schemas.microsoft.com/office/drawing/2014/main" id="{68A628E3-5C84-4240-9CF8-146B5E014180}"/>
              </a:ext>
            </a:extLst>
          </p:cNvPr>
          <p:cNvSpPr>
            <a:spLocks noGrp="1"/>
          </p:cNvSpPr>
          <p:nvPr>
            <p:ph type="dt" sz="half" idx="10"/>
          </p:nvPr>
        </p:nvSpPr>
        <p:spPr/>
        <p:txBody>
          <a:bodyPr/>
          <a:lstStyle/>
          <a:p>
            <a:fld id="{697556E0-C73C-D34C-83EC-C5F0EA29FA70}" type="datetimeFigureOut">
              <a:rPr lang="fr-CH" smtClean="0"/>
              <a:t>02.04.22</a:t>
            </a:fld>
            <a:endParaRPr lang="fr-CH"/>
          </a:p>
        </p:txBody>
      </p:sp>
      <p:sp>
        <p:nvSpPr>
          <p:cNvPr id="5" name="Footer Placeholder 4">
            <a:extLst>
              <a:ext uri="{FF2B5EF4-FFF2-40B4-BE49-F238E27FC236}">
                <a16:creationId xmlns:a16="http://schemas.microsoft.com/office/drawing/2014/main" id="{9DB46873-5043-0C47-9DA7-89D0B6FE35EB}"/>
              </a:ext>
            </a:extLst>
          </p:cNvPr>
          <p:cNvSpPr>
            <a:spLocks noGrp="1"/>
          </p:cNvSpPr>
          <p:nvPr>
            <p:ph type="ftr" sz="quarter" idx="11"/>
          </p:nvPr>
        </p:nvSpPr>
        <p:spPr/>
        <p:txBody>
          <a:bodyPr/>
          <a:lstStyle/>
          <a:p>
            <a:endParaRPr lang="fr-CH"/>
          </a:p>
        </p:txBody>
      </p:sp>
      <p:sp>
        <p:nvSpPr>
          <p:cNvPr id="6" name="Slide Number Placeholder 5">
            <a:extLst>
              <a:ext uri="{FF2B5EF4-FFF2-40B4-BE49-F238E27FC236}">
                <a16:creationId xmlns:a16="http://schemas.microsoft.com/office/drawing/2014/main" id="{DD9609C4-3B09-5645-B413-921F5E7ABEC7}"/>
              </a:ext>
            </a:extLst>
          </p:cNvPr>
          <p:cNvSpPr>
            <a:spLocks noGrp="1"/>
          </p:cNvSpPr>
          <p:nvPr>
            <p:ph type="sldNum" sz="quarter" idx="12"/>
          </p:nvPr>
        </p:nvSpPr>
        <p:spPr/>
        <p:txBody>
          <a:bodyPr/>
          <a:lstStyle/>
          <a:p>
            <a:fld id="{6CBBAD7F-C8D8-0E4B-8A9C-0D98BFBC6AA7}" type="slidenum">
              <a:rPr lang="fr-CH" smtClean="0"/>
              <a:t>‹#›</a:t>
            </a:fld>
            <a:endParaRPr lang="fr-CH"/>
          </a:p>
        </p:txBody>
      </p:sp>
    </p:spTree>
    <p:extLst>
      <p:ext uri="{BB962C8B-B14F-4D97-AF65-F5344CB8AC3E}">
        <p14:creationId xmlns:p14="http://schemas.microsoft.com/office/powerpoint/2010/main" val="2912838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8AA1E-0551-6B41-83A6-F66E6DDF9BBC}"/>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fr-CH"/>
          </a:p>
        </p:txBody>
      </p:sp>
      <p:sp>
        <p:nvSpPr>
          <p:cNvPr id="3" name="Text Placeholder 2">
            <a:extLst>
              <a:ext uri="{FF2B5EF4-FFF2-40B4-BE49-F238E27FC236}">
                <a16:creationId xmlns:a16="http://schemas.microsoft.com/office/drawing/2014/main" id="{602E51AA-CB82-7E4D-9393-B572739120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0BB72D6-CF5B-9E42-89AE-6058B679F69A}"/>
              </a:ext>
            </a:extLst>
          </p:cNvPr>
          <p:cNvSpPr>
            <a:spLocks noGrp="1"/>
          </p:cNvSpPr>
          <p:nvPr>
            <p:ph type="dt" sz="half" idx="10"/>
          </p:nvPr>
        </p:nvSpPr>
        <p:spPr/>
        <p:txBody>
          <a:bodyPr/>
          <a:lstStyle/>
          <a:p>
            <a:fld id="{697556E0-C73C-D34C-83EC-C5F0EA29FA70}" type="datetimeFigureOut">
              <a:rPr lang="fr-CH" smtClean="0"/>
              <a:t>02.04.22</a:t>
            </a:fld>
            <a:endParaRPr lang="fr-CH"/>
          </a:p>
        </p:txBody>
      </p:sp>
      <p:sp>
        <p:nvSpPr>
          <p:cNvPr id="5" name="Footer Placeholder 4">
            <a:extLst>
              <a:ext uri="{FF2B5EF4-FFF2-40B4-BE49-F238E27FC236}">
                <a16:creationId xmlns:a16="http://schemas.microsoft.com/office/drawing/2014/main" id="{75B88983-FC31-EF43-99C4-01562B761A43}"/>
              </a:ext>
            </a:extLst>
          </p:cNvPr>
          <p:cNvSpPr>
            <a:spLocks noGrp="1"/>
          </p:cNvSpPr>
          <p:nvPr>
            <p:ph type="ftr" sz="quarter" idx="11"/>
          </p:nvPr>
        </p:nvSpPr>
        <p:spPr/>
        <p:txBody>
          <a:bodyPr/>
          <a:lstStyle/>
          <a:p>
            <a:endParaRPr lang="fr-CH"/>
          </a:p>
        </p:txBody>
      </p:sp>
      <p:sp>
        <p:nvSpPr>
          <p:cNvPr id="6" name="Slide Number Placeholder 5">
            <a:extLst>
              <a:ext uri="{FF2B5EF4-FFF2-40B4-BE49-F238E27FC236}">
                <a16:creationId xmlns:a16="http://schemas.microsoft.com/office/drawing/2014/main" id="{A421EB7F-68DD-2B46-B314-2566CF5AF38C}"/>
              </a:ext>
            </a:extLst>
          </p:cNvPr>
          <p:cNvSpPr>
            <a:spLocks noGrp="1"/>
          </p:cNvSpPr>
          <p:nvPr>
            <p:ph type="sldNum" sz="quarter" idx="12"/>
          </p:nvPr>
        </p:nvSpPr>
        <p:spPr/>
        <p:txBody>
          <a:bodyPr/>
          <a:lstStyle/>
          <a:p>
            <a:fld id="{6CBBAD7F-C8D8-0E4B-8A9C-0D98BFBC6AA7}" type="slidenum">
              <a:rPr lang="fr-CH" smtClean="0"/>
              <a:t>‹#›</a:t>
            </a:fld>
            <a:endParaRPr lang="fr-CH"/>
          </a:p>
        </p:txBody>
      </p:sp>
    </p:spTree>
    <p:extLst>
      <p:ext uri="{BB962C8B-B14F-4D97-AF65-F5344CB8AC3E}">
        <p14:creationId xmlns:p14="http://schemas.microsoft.com/office/powerpoint/2010/main" val="3098906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FAC6B-4E2F-6A45-B4E5-53CA84AEF46C}"/>
              </a:ext>
            </a:extLst>
          </p:cNvPr>
          <p:cNvSpPr>
            <a:spLocks noGrp="1"/>
          </p:cNvSpPr>
          <p:nvPr>
            <p:ph type="title"/>
          </p:nvPr>
        </p:nvSpPr>
        <p:spPr/>
        <p:txBody>
          <a:bodyPr/>
          <a:lstStyle/>
          <a:p>
            <a:r>
              <a:rPr lang="en-GB"/>
              <a:t>Click to edit Master title style</a:t>
            </a:r>
            <a:endParaRPr lang="fr-CH"/>
          </a:p>
        </p:txBody>
      </p:sp>
      <p:sp>
        <p:nvSpPr>
          <p:cNvPr id="3" name="Content Placeholder 2">
            <a:extLst>
              <a:ext uri="{FF2B5EF4-FFF2-40B4-BE49-F238E27FC236}">
                <a16:creationId xmlns:a16="http://schemas.microsoft.com/office/drawing/2014/main" id="{93BF25CB-1737-7949-887A-9A89BB04014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CH"/>
          </a:p>
        </p:txBody>
      </p:sp>
      <p:sp>
        <p:nvSpPr>
          <p:cNvPr id="4" name="Content Placeholder 3">
            <a:extLst>
              <a:ext uri="{FF2B5EF4-FFF2-40B4-BE49-F238E27FC236}">
                <a16:creationId xmlns:a16="http://schemas.microsoft.com/office/drawing/2014/main" id="{D4AF302A-BA1F-844A-9AB5-7A5D8C61E32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CH"/>
          </a:p>
        </p:txBody>
      </p:sp>
      <p:sp>
        <p:nvSpPr>
          <p:cNvPr id="5" name="Date Placeholder 4">
            <a:extLst>
              <a:ext uri="{FF2B5EF4-FFF2-40B4-BE49-F238E27FC236}">
                <a16:creationId xmlns:a16="http://schemas.microsoft.com/office/drawing/2014/main" id="{10F0E80B-ABA0-B645-A71F-26DC205E28F2}"/>
              </a:ext>
            </a:extLst>
          </p:cNvPr>
          <p:cNvSpPr>
            <a:spLocks noGrp="1"/>
          </p:cNvSpPr>
          <p:nvPr>
            <p:ph type="dt" sz="half" idx="10"/>
          </p:nvPr>
        </p:nvSpPr>
        <p:spPr/>
        <p:txBody>
          <a:bodyPr/>
          <a:lstStyle/>
          <a:p>
            <a:fld id="{697556E0-C73C-D34C-83EC-C5F0EA29FA70}" type="datetimeFigureOut">
              <a:rPr lang="fr-CH" smtClean="0"/>
              <a:t>02.04.22</a:t>
            </a:fld>
            <a:endParaRPr lang="fr-CH"/>
          </a:p>
        </p:txBody>
      </p:sp>
      <p:sp>
        <p:nvSpPr>
          <p:cNvPr id="6" name="Footer Placeholder 5">
            <a:extLst>
              <a:ext uri="{FF2B5EF4-FFF2-40B4-BE49-F238E27FC236}">
                <a16:creationId xmlns:a16="http://schemas.microsoft.com/office/drawing/2014/main" id="{D0FD4279-3922-D24B-9565-84E8EC574F88}"/>
              </a:ext>
            </a:extLst>
          </p:cNvPr>
          <p:cNvSpPr>
            <a:spLocks noGrp="1"/>
          </p:cNvSpPr>
          <p:nvPr>
            <p:ph type="ftr" sz="quarter" idx="11"/>
          </p:nvPr>
        </p:nvSpPr>
        <p:spPr/>
        <p:txBody>
          <a:bodyPr/>
          <a:lstStyle/>
          <a:p>
            <a:endParaRPr lang="fr-CH"/>
          </a:p>
        </p:txBody>
      </p:sp>
      <p:sp>
        <p:nvSpPr>
          <p:cNvPr id="7" name="Slide Number Placeholder 6">
            <a:extLst>
              <a:ext uri="{FF2B5EF4-FFF2-40B4-BE49-F238E27FC236}">
                <a16:creationId xmlns:a16="http://schemas.microsoft.com/office/drawing/2014/main" id="{6229CA2D-A16D-F740-BF99-36B2C6CADC98}"/>
              </a:ext>
            </a:extLst>
          </p:cNvPr>
          <p:cNvSpPr>
            <a:spLocks noGrp="1"/>
          </p:cNvSpPr>
          <p:nvPr>
            <p:ph type="sldNum" sz="quarter" idx="12"/>
          </p:nvPr>
        </p:nvSpPr>
        <p:spPr/>
        <p:txBody>
          <a:bodyPr/>
          <a:lstStyle/>
          <a:p>
            <a:fld id="{6CBBAD7F-C8D8-0E4B-8A9C-0D98BFBC6AA7}" type="slidenum">
              <a:rPr lang="fr-CH" smtClean="0"/>
              <a:t>‹#›</a:t>
            </a:fld>
            <a:endParaRPr lang="fr-CH"/>
          </a:p>
        </p:txBody>
      </p:sp>
    </p:spTree>
    <p:extLst>
      <p:ext uri="{BB962C8B-B14F-4D97-AF65-F5344CB8AC3E}">
        <p14:creationId xmlns:p14="http://schemas.microsoft.com/office/powerpoint/2010/main" val="3546568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CF137-78A5-0243-AD6C-20F6FE6F4BE9}"/>
              </a:ext>
            </a:extLst>
          </p:cNvPr>
          <p:cNvSpPr>
            <a:spLocks noGrp="1"/>
          </p:cNvSpPr>
          <p:nvPr>
            <p:ph type="title"/>
          </p:nvPr>
        </p:nvSpPr>
        <p:spPr>
          <a:xfrm>
            <a:off x="839788" y="365125"/>
            <a:ext cx="10515600" cy="1325563"/>
          </a:xfrm>
        </p:spPr>
        <p:txBody>
          <a:bodyPr/>
          <a:lstStyle/>
          <a:p>
            <a:r>
              <a:rPr lang="en-GB"/>
              <a:t>Click to edit Master title style</a:t>
            </a:r>
            <a:endParaRPr lang="fr-CH"/>
          </a:p>
        </p:txBody>
      </p:sp>
      <p:sp>
        <p:nvSpPr>
          <p:cNvPr id="3" name="Text Placeholder 2">
            <a:extLst>
              <a:ext uri="{FF2B5EF4-FFF2-40B4-BE49-F238E27FC236}">
                <a16:creationId xmlns:a16="http://schemas.microsoft.com/office/drawing/2014/main" id="{B0A93F1F-4AB9-054F-AD86-A26222A843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164EC97-48B6-1D4F-8984-84277822B8A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CH"/>
          </a:p>
        </p:txBody>
      </p:sp>
      <p:sp>
        <p:nvSpPr>
          <p:cNvPr id="5" name="Text Placeholder 4">
            <a:extLst>
              <a:ext uri="{FF2B5EF4-FFF2-40B4-BE49-F238E27FC236}">
                <a16:creationId xmlns:a16="http://schemas.microsoft.com/office/drawing/2014/main" id="{F2F8293A-E67D-C142-B74D-DFFA7835B5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F8B223A-EC68-A542-8F90-575E664013E3}"/>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CH"/>
          </a:p>
        </p:txBody>
      </p:sp>
      <p:sp>
        <p:nvSpPr>
          <p:cNvPr id="7" name="Date Placeholder 6">
            <a:extLst>
              <a:ext uri="{FF2B5EF4-FFF2-40B4-BE49-F238E27FC236}">
                <a16:creationId xmlns:a16="http://schemas.microsoft.com/office/drawing/2014/main" id="{FD0C7A1D-23B0-344F-A060-AEC59B767AA9}"/>
              </a:ext>
            </a:extLst>
          </p:cNvPr>
          <p:cNvSpPr>
            <a:spLocks noGrp="1"/>
          </p:cNvSpPr>
          <p:nvPr>
            <p:ph type="dt" sz="half" idx="10"/>
          </p:nvPr>
        </p:nvSpPr>
        <p:spPr/>
        <p:txBody>
          <a:bodyPr/>
          <a:lstStyle/>
          <a:p>
            <a:fld id="{697556E0-C73C-D34C-83EC-C5F0EA29FA70}" type="datetimeFigureOut">
              <a:rPr lang="fr-CH" smtClean="0"/>
              <a:t>02.04.22</a:t>
            </a:fld>
            <a:endParaRPr lang="fr-CH"/>
          </a:p>
        </p:txBody>
      </p:sp>
      <p:sp>
        <p:nvSpPr>
          <p:cNvPr id="8" name="Footer Placeholder 7">
            <a:extLst>
              <a:ext uri="{FF2B5EF4-FFF2-40B4-BE49-F238E27FC236}">
                <a16:creationId xmlns:a16="http://schemas.microsoft.com/office/drawing/2014/main" id="{B37D3158-9A07-0E45-B19C-88F1A6EB0CE2}"/>
              </a:ext>
            </a:extLst>
          </p:cNvPr>
          <p:cNvSpPr>
            <a:spLocks noGrp="1"/>
          </p:cNvSpPr>
          <p:nvPr>
            <p:ph type="ftr" sz="quarter" idx="11"/>
          </p:nvPr>
        </p:nvSpPr>
        <p:spPr/>
        <p:txBody>
          <a:bodyPr/>
          <a:lstStyle/>
          <a:p>
            <a:endParaRPr lang="fr-CH"/>
          </a:p>
        </p:txBody>
      </p:sp>
      <p:sp>
        <p:nvSpPr>
          <p:cNvPr id="9" name="Slide Number Placeholder 8">
            <a:extLst>
              <a:ext uri="{FF2B5EF4-FFF2-40B4-BE49-F238E27FC236}">
                <a16:creationId xmlns:a16="http://schemas.microsoft.com/office/drawing/2014/main" id="{EA0406F2-6E9F-E648-BCF3-C95BDFC6CAD3}"/>
              </a:ext>
            </a:extLst>
          </p:cNvPr>
          <p:cNvSpPr>
            <a:spLocks noGrp="1"/>
          </p:cNvSpPr>
          <p:nvPr>
            <p:ph type="sldNum" sz="quarter" idx="12"/>
          </p:nvPr>
        </p:nvSpPr>
        <p:spPr/>
        <p:txBody>
          <a:bodyPr/>
          <a:lstStyle/>
          <a:p>
            <a:fld id="{6CBBAD7F-C8D8-0E4B-8A9C-0D98BFBC6AA7}" type="slidenum">
              <a:rPr lang="fr-CH" smtClean="0"/>
              <a:t>‹#›</a:t>
            </a:fld>
            <a:endParaRPr lang="fr-CH"/>
          </a:p>
        </p:txBody>
      </p:sp>
    </p:spTree>
    <p:extLst>
      <p:ext uri="{BB962C8B-B14F-4D97-AF65-F5344CB8AC3E}">
        <p14:creationId xmlns:p14="http://schemas.microsoft.com/office/powerpoint/2010/main" val="1398535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8CDB3-AEC2-AD42-B0E8-29696A00DD19}"/>
              </a:ext>
            </a:extLst>
          </p:cNvPr>
          <p:cNvSpPr>
            <a:spLocks noGrp="1"/>
          </p:cNvSpPr>
          <p:nvPr>
            <p:ph type="title"/>
          </p:nvPr>
        </p:nvSpPr>
        <p:spPr/>
        <p:txBody>
          <a:bodyPr/>
          <a:lstStyle/>
          <a:p>
            <a:r>
              <a:rPr lang="en-GB"/>
              <a:t>Click to edit Master title style</a:t>
            </a:r>
            <a:endParaRPr lang="fr-CH"/>
          </a:p>
        </p:txBody>
      </p:sp>
      <p:sp>
        <p:nvSpPr>
          <p:cNvPr id="3" name="Date Placeholder 2">
            <a:extLst>
              <a:ext uri="{FF2B5EF4-FFF2-40B4-BE49-F238E27FC236}">
                <a16:creationId xmlns:a16="http://schemas.microsoft.com/office/drawing/2014/main" id="{B958B6F3-DD24-B242-BA45-7EA6E551C242}"/>
              </a:ext>
            </a:extLst>
          </p:cNvPr>
          <p:cNvSpPr>
            <a:spLocks noGrp="1"/>
          </p:cNvSpPr>
          <p:nvPr>
            <p:ph type="dt" sz="half" idx="10"/>
          </p:nvPr>
        </p:nvSpPr>
        <p:spPr/>
        <p:txBody>
          <a:bodyPr/>
          <a:lstStyle/>
          <a:p>
            <a:fld id="{697556E0-C73C-D34C-83EC-C5F0EA29FA70}" type="datetimeFigureOut">
              <a:rPr lang="fr-CH" smtClean="0"/>
              <a:t>02.04.22</a:t>
            </a:fld>
            <a:endParaRPr lang="fr-CH"/>
          </a:p>
        </p:txBody>
      </p:sp>
      <p:sp>
        <p:nvSpPr>
          <p:cNvPr id="4" name="Footer Placeholder 3">
            <a:extLst>
              <a:ext uri="{FF2B5EF4-FFF2-40B4-BE49-F238E27FC236}">
                <a16:creationId xmlns:a16="http://schemas.microsoft.com/office/drawing/2014/main" id="{EB6885F8-99AC-934B-A463-3187B9B7DF30}"/>
              </a:ext>
            </a:extLst>
          </p:cNvPr>
          <p:cNvSpPr>
            <a:spLocks noGrp="1"/>
          </p:cNvSpPr>
          <p:nvPr>
            <p:ph type="ftr" sz="quarter" idx="11"/>
          </p:nvPr>
        </p:nvSpPr>
        <p:spPr/>
        <p:txBody>
          <a:bodyPr/>
          <a:lstStyle/>
          <a:p>
            <a:endParaRPr lang="fr-CH"/>
          </a:p>
        </p:txBody>
      </p:sp>
      <p:sp>
        <p:nvSpPr>
          <p:cNvPr id="5" name="Slide Number Placeholder 4">
            <a:extLst>
              <a:ext uri="{FF2B5EF4-FFF2-40B4-BE49-F238E27FC236}">
                <a16:creationId xmlns:a16="http://schemas.microsoft.com/office/drawing/2014/main" id="{8747D132-01E2-6F4D-AB8D-6925B0071B36}"/>
              </a:ext>
            </a:extLst>
          </p:cNvPr>
          <p:cNvSpPr>
            <a:spLocks noGrp="1"/>
          </p:cNvSpPr>
          <p:nvPr>
            <p:ph type="sldNum" sz="quarter" idx="12"/>
          </p:nvPr>
        </p:nvSpPr>
        <p:spPr/>
        <p:txBody>
          <a:bodyPr/>
          <a:lstStyle/>
          <a:p>
            <a:fld id="{6CBBAD7F-C8D8-0E4B-8A9C-0D98BFBC6AA7}" type="slidenum">
              <a:rPr lang="fr-CH" smtClean="0"/>
              <a:t>‹#›</a:t>
            </a:fld>
            <a:endParaRPr lang="fr-CH"/>
          </a:p>
        </p:txBody>
      </p:sp>
    </p:spTree>
    <p:extLst>
      <p:ext uri="{BB962C8B-B14F-4D97-AF65-F5344CB8AC3E}">
        <p14:creationId xmlns:p14="http://schemas.microsoft.com/office/powerpoint/2010/main" val="103766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7195F5-45F8-C641-9516-9B3819B68B84}"/>
              </a:ext>
            </a:extLst>
          </p:cNvPr>
          <p:cNvSpPr>
            <a:spLocks noGrp="1"/>
          </p:cNvSpPr>
          <p:nvPr>
            <p:ph type="dt" sz="half" idx="10"/>
          </p:nvPr>
        </p:nvSpPr>
        <p:spPr/>
        <p:txBody>
          <a:bodyPr/>
          <a:lstStyle/>
          <a:p>
            <a:fld id="{697556E0-C73C-D34C-83EC-C5F0EA29FA70}" type="datetimeFigureOut">
              <a:rPr lang="fr-CH" smtClean="0"/>
              <a:t>02.04.22</a:t>
            </a:fld>
            <a:endParaRPr lang="fr-CH"/>
          </a:p>
        </p:txBody>
      </p:sp>
      <p:sp>
        <p:nvSpPr>
          <p:cNvPr id="3" name="Footer Placeholder 2">
            <a:extLst>
              <a:ext uri="{FF2B5EF4-FFF2-40B4-BE49-F238E27FC236}">
                <a16:creationId xmlns:a16="http://schemas.microsoft.com/office/drawing/2014/main" id="{C15C2936-4A6A-254B-9514-6F00431B0798}"/>
              </a:ext>
            </a:extLst>
          </p:cNvPr>
          <p:cNvSpPr>
            <a:spLocks noGrp="1"/>
          </p:cNvSpPr>
          <p:nvPr>
            <p:ph type="ftr" sz="quarter" idx="11"/>
          </p:nvPr>
        </p:nvSpPr>
        <p:spPr/>
        <p:txBody>
          <a:bodyPr/>
          <a:lstStyle/>
          <a:p>
            <a:endParaRPr lang="fr-CH"/>
          </a:p>
        </p:txBody>
      </p:sp>
      <p:sp>
        <p:nvSpPr>
          <p:cNvPr id="4" name="Slide Number Placeholder 3">
            <a:extLst>
              <a:ext uri="{FF2B5EF4-FFF2-40B4-BE49-F238E27FC236}">
                <a16:creationId xmlns:a16="http://schemas.microsoft.com/office/drawing/2014/main" id="{5333B64B-FAAB-8E42-B421-F9216F1E8ACA}"/>
              </a:ext>
            </a:extLst>
          </p:cNvPr>
          <p:cNvSpPr>
            <a:spLocks noGrp="1"/>
          </p:cNvSpPr>
          <p:nvPr>
            <p:ph type="sldNum" sz="quarter" idx="12"/>
          </p:nvPr>
        </p:nvSpPr>
        <p:spPr/>
        <p:txBody>
          <a:bodyPr/>
          <a:lstStyle/>
          <a:p>
            <a:fld id="{6CBBAD7F-C8D8-0E4B-8A9C-0D98BFBC6AA7}" type="slidenum">
              <a:rPr lang="fr-CH" smtClean="0"/>
              <a:t>‹#›</a:t>
            </a:fld>
            <a:endParaRPr lang="fr-CH"/>
          </a:p>
        </p:txBody>
      </p:sp>
    </p:spTree>
    <p:extLst>
      <p:ext uri="{BB962C8B-B14F-4D97-AF65-F5344CB8AC3E}">
        <p14:creationId xmlns:p14="http://schemas.microsoft.com/office/powerpoint/2010/main" val="3560227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5D6DC-EC82-3344-A101-6633BFF9AAB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fr-CH"/>
          </a:p>
        </p:txBody>
      </p:sp>
      <p:sp>
        <p:nvSpPr>
          <p:cNvPr id="3" name="Content Placeholder 2">
            <a:extLst>
              <a:ext uri="{FF2B5EF4-FFF2-40B4-BE49-F238E27FC236}">
                <a16:creationId xmlns:a16="http://schemas.microsoft.com/office/drawing/2014/main" id="{172D19BD-21DD-3949-AD2D-8503D7C219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CH"/>
          </a:p>
        </p:txBody>
      </p:sp>
      <p:sp>
        <p:nvSpPr>
          <p:cNvPr id="4" name="Text Placeholder 3">
            <a:extLst>
              <a:ext uri="{FF2B5EF4-FFF2-40B4-BE49-F238E27FC236}">
                <a16:creationId xmlns:a16="http://schemas.microsoft.com/office/drawing/2014/main" id="{24299D36-A9AC-4C44-9E51-7070ECAAAD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B1998D9-4EAD-8B48-A906-23124FFFF36C}"/>
              </a:ext>
            </a:extLst>
          </p:cNvPr>
          <p:cNvSpPr>
            <a:spLocks noGrp="1"/>
          </p:cNvSpPr>
          <p:nvPr>
            <p:ph type="dt" sz="half" idx="10"/>
          </p:nvPr>
        </p:nvSpPr>
        <p:spPr/>
        <p:txBody>
          <a:bodyPr/>
          <a:lstStyle/>
          <a:p>
            <a:fld id="{697556E0-C73C-D34C-83EC-C5F0EA29FA70}" type="datetimeFigureOut">
              <a:rPr lang="fr-CH" smtClean="0"/>
              <a:t>02.04.22</a:t>
            </a:fld>
            <a:endParaRPr lang="fr-CH"/>
          </a:p>
        </p:txBody>
      </p:sp>
      <p:sp>
        <p:nvSpPr>
          <p:cNvPr id="6" name="Footer Placeholder 5">
            <a:extLst>
              <a:ext uri="{FF2B5EF4-FFF2-40B4-BE49-F238E27FC236}">
                <a16:creationId xmlns:a16="http://schemas.microsoft.com/office/drawing/2014/main" id="{30F52B0A-F7C8-4E48-AF6E-2E5B673549E0}"/>
              </a:ext>
            </a:extLst>
          </p:cNvPr>
          <p:cNvSpPr>
            <a:spLocks noGrp="1"/>
          </p:cNvSpPr>
          <p:nvPr>
            <p:ph type="ftr" sz="quarter" idx="11"/>
          </p:nvPr>
        </p:nvSpPr>
        <p:spPr/>
        <p:txBody>
          <a:bodyPr/>
          <a:lstStyle/>
          <a:p>
            <a:endParaRPr lang="fr-CH"/>
          </a:p>
        </p:txBody>
      </p:sp>
      <p:sp>
        <p:nvSpPr>
          <p:cNvPr id="7" name="Slide Number Placeholder 6">
            <a:extLst>
              <a:ext uri="{FF2B5EF4-FFF2-40B4-BE49-F238E27FC236}">
                <a16:creationId xmlns:a16="http://schemas.microsoft.com/office/drawing/2014/main" id="{99FDCB67-8477-1B41-BECB-159B0F806426}"/>
              </a:ext>
            </a:extLst>
          </p:cNvPr>
          <p:cNvSpPr>
            <a:spLocks noGrp="1"/>
          </p:cNvSpPr>
          <p:nvPr>
            <p:ph type="sldNum" sz="quarter" idx="12"/>
          </p:nvPr>
        </p:nvSpPr>
        <p:spPr/>
        <p:txBody>
          <a:bodyPr/>
          <a:lstStyle/>
          <a:p>
            <a:fld id="{6CBBAD7F-C8D8-0E4B-8A9C-0D98BFBC6AA7}" type="slidenum">
              <a:rPr lang="fr-CH" smtClean="0"/>
              <a:t>‹#›</a:t>
            </a:fld>
            <a:endParaRPr lang="fr-CH"/>
          </a:p>
        </p:txBody>
      </p:sp>
    </p:spTree>
    <p:extLst>
      <p:ext uri="{BB962C8B-B14F-4D97-AF65-F5344CB8AC3E}">
        <p14:creationId xmlns:p14="http://schemas.microsoft.com/office/powerpoint/2010/main" val="2673533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ED8CF-7249-7D46-B37C-501EDCE8AD6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fr-CH"/>
          </a:p>
        </p:txBody>
      </p:sp>
      <p:sp>
        <p:nvSpPr>
          <p:cNvPr id="3" name="Picture Placeholder 2">
            <a:extLst>
              <a:ext uri="{FF2B5EF4-FFF2-40B4-BE49-F238E27FC236}">
                <a16:creationId xmlns:a16="http://schemas.microsoft.com/office/drawing/2014/main" id="{CCD5AEAA-5070-A846-BADD-8A9BEEE715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H"/>
          </a:p>
        </p:txBody>
      </p:sp>
      <p:sp>
        <p:nvSpPr>
          <p:cNvPr id="4" name="Text Placeholder 3">
            <a:extLst>
              <a:ext uri="{FF2B5EF4-FFF2-40B4-BE49-F238E27FC236}">
                <a16:creationId xmlns:a16="http://schemas.microsoft.com/office/drawing/2014/main" id="{A490544D-F20E-7445-9478-7281E06EAE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68B8C10-8633-8F4D-8C6F-F26AEEF2EA5E}"/>
              </a:ext>
            </a:extLst>
          </p:cNvPr>
          <p:cNvSpPr>
            <a:spLocks noGrp="1"/>
          </p:cNvSpPr>
          <p:nvPr>
            <p:ph type="dt" sz="half" idx="10"/>
          </p:nvPr>
        </p:nvSpPr>
        <p:spPr/>
        <p:txBody>
          <a:bodyPr/>
          <a:lstStyle/>
          <a:p>
            <a:fld id="{697556E0-C73C-D34C-83EC-C5F0EA29FA70}" type="datetimeFigureOut">
              <a:rPr lang="fr-CH" smtClean="0"/>
              <a:t>02.04.22</a:t>
            </a:fld>
            <a:endParaRPr lang="fr-CH"/>
          </a:p>
        </p:txBody>
      </p:sp>
      <p:sp>
        <p:nvSpPr>
          <p:cNvPr id="6" name="Footer Placeholder 5">
            <a:extLst>
              <a:ext uri="{FF2B5EF4-FFF2-40B4-BE49-F238E27FC236}">
                <a16:creationId xmlns:a16="http://schemas.microsoft.com/office/drawing/2014/main" id="{8BFD6D01-9B3D-8C4E-9A7A-3EAF5F1B856E}"/>
              </a:ext>
            </a:extLst>
          </p:cNvPr>
          <p:cNvSpPr>
            <a:spLocks noGrp="1"/>
          </p:cNvSpPr>
          <p:nvPr>
            <p:ph type="ftr" sz="quarter" idx="11"/>
          </p:nvPr>
        </p:nvSpPr>
        <p:spPr/>
        <p:txBody>
          <a:bodyPr/>
          <a:lstStyle/>
          <a:p>
            <a:endParaRPr lang="fr-CH"/>
          </a:p>
        </p:txBody>
      </p:sp>
      <p:sp>
        <p:nvSpPr>
          <p:cNvPr id="7" name="Slide Number Placeholder 6">
            <a:extLst>
              <a:ext uri="{FF2B5EF4-FFF2-40B4-BE49-F238E27FC236}">
                <a16:creationId xmlns:a16="http://schemas.microsoft.com/office/drawing/2014/main" id="{947C5351-079D-8E4F-A58D-693B65E57DAD}"/>
              </a:ext>
            </a:extLst>
          </p:cNvPr>
          <p:cNvSpPr>
            <a:spLocks noGrp="1"/>
          </p:cNvSpPr>
          <p:nvPr>
            <p:ph type="sldNum" sz="quarter" idx="12"/>
          </p:nvPr>
        </p:nvSpPr>
        <p:spPr/>
        <p:txBody>
          <a:bodyPr/>
          <a:lstStyle/>
          <a:p>
            <a:fld id="{6CBBAD7F-C8D8-0E4B-8A9C-0D98BFBC6AA7}" type="slidenum">
              <a:rPr lang="fr-CH" smtClean="0"/>
              <a:t>‹#›</a:t>
            </a:fld>
            <a:endParaRPr lang="fr-CH"/>
          </a:p>
        </p:txBody>
      </p:sp>
    </p:spTree>
    <p:extLst>
      <p:ext uri="{BB962C8B-B14F-4D97-AF65-F5344CB8AC3E}">
        <p14:creationId xmlns:p14="http://schemas.microsoft.com/office/powerpoint/2010/main" val="2023149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F7D6A5-2C6A-084A-BD9F-9708A912A0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fr-CH"/>
          </a:p>
        </p:txBody>
      </p:sp>
      <p:sp>
        <p:nvSpPr>
          <p:cNvPr id="3" name="Text Placeholder 2">
            <a:extLst>
              <a:ext uri="{FF2B5EF4-FFF2-40B4-BE49-F238E27FC236}">
                <a16:creationId xmlns:a16="http://schemas.microsoft.com/office/drawing/2014/main" id="{6F628990-432C-0F4E-B6F5-29141054C4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CH"/>
          </a:p>
        </p:txBody>
      </p:sp>
      <p:sp>
        <p:nvSpPr>
          <p:cNvPr id="4" name="Date Placeholder 3">
            <a:extLst>
              <a:ext uri="{FF2B5EF4-FFF2-40B4-BE49-F238E27FC236}">
                <a16:creationId xmlns:a16="http://schemas.microsoft.com/office/drawing/2014/main" id="{BAFB133E-5D85-FD41-8E26-3483F07B4F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7556E0-C73C-D34C-83EC-C5F0EA29FA70}" type="datetimeFigureOut">
              <a:rPr lang="fr-CH" smtClean="0"/>
              <a:t>02.04.22</a:t>
            </a:fld>
            <a:endParaRPr lang="fr-CH"/>
          </a:p>
        </p:txBody>
      </p:sp>
      <p:sp>
        <p:nvSpPr>
          <p:cNvPr id="5" name="Footer Placeholder 4">
            <a:extLst>
              <a:ext uri="{FF2B5EF4-FFF2-40B4-BE49-F238E27FC236}">
                <a16:creationId xmlns:a16="http://schemas.microsoft.com/office/drawing/2014/main" id="{D3A1FF24-EF15-1141-B6A4-AF0160FE9C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H"/>
          </a:p>
        </p:txBody>
      </p:sp>
      <p:sp>
        <p:nvSpPr>
          <p:cNvPr id="6" name="Slide Number Placeholder 5">
            <a:extLst>
              <a:ext uri="{FF2B5EF4-FFF2-40B4-BE49-F238E27FC236}">
                <a16:creationId xmlns:a16="http://schemas.microsoft.com/office/drawing/2014/main" id="{0D27C60A-C312-3D4A-8B49-7659048597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BBAD7F-C8D8-0E4B-8A9C-0D98BFBC6AA7}" type="slidenum">
              <a:rPr lang="fr-CH" smtClean="0"/>
              <a:t>‹#›</a:t>
            </a:fld>
            <a:endParaRPr lang="fr-CH"/>
          </a:p>
        </p:txBody>
      </p:sp>
    </p:spTree>
    <p:extLst>
      <p:ext uri="{BB962C8B-B14F-4D97-AF65-F5344CB8AC3E}">
        <p14:creationId xmlns:p14="http://schemas.microsoft.com/office/powerpoint/2010/main" val="4111056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D313BBDC-5844-8D4C-83CD-5DFA612C486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69066" y="1008029"/>
            <a:ext cx="6719782" cy="4841941"/>
          </a:xfrm>
          <a:prstGeom prst="rect">
            <a:avLst/>
          </a:prstGeom>
        </p:spPr>
      </p:pic>
    </p:spTree>
    <p:extLst>
      <p:ext uri="{BB962C8B-B14F-4D97-AF65-F5344CB8AC3E}">
        <p14:creationId xmlns:p14="http://schemas.microsoft.com/office/powerpoint/2010/main" val="2613545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9FDAE8A-0C55-7C45-A6E8-D18207B8E07B}"/>
              </a:ext>
            </a:extLst>
          </p:cNvPr>
          <p:cNvSpPr/>
          <p:nvPr/>
        </p:nvSpPr>
        <p:spPr>
          <a:xfrm>
            <a:off x="3048000" y="1166843"/>
            <a:ext cx="6096000" cy="4524315"/>
          </a:xfrm>
          <a:prstGeom prst="rect">
            <a:avLst/>
          </a:prstGeom>
        </p:spPr>
        <p:txBody>
          <a:bodyPr>
            <a:spAutoFit/>
          </a:bodyPr>
          <a:lstStyle/>
          <a:p>
            <a:r>
              <a:rPr lang="en-CH" dirty="0">
                <a:latin typeface="Arial" panose="020B0604020202020204" pitchFamily="34" charset="0"/>
                <a:ea typeface="Times New Roman" panose="02020603050405020304" pitchFamily="18" charset="0"/>
                <a:cs typeface="Times New Roman" panose="02020603050405020304" pitchFamily="18" charset="0"/>
              </a:rPr>
              <a:t>you will need to write a game in Python with the following rules:</a:t>
            </a:r>
            <a:endParaRPr lang="en-CH"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SzPts val="1000"/>
              <a:buFont typeface="+mj-lt"/>
              <a:buAutoNum type="arabicPeriod"/>
            </a:pPr>
            <a:r>
              <a:rPr lang="en-CH" dirty="0">
                <a:latin typeface="Arial" panose="020B0604020202020204" pitchFamily="34" charset="0"/>
                <a:ea typeface="Times New Roman" panose="02020603050405020304" pitchFamily="18" charset="0"/>
                <a:cs typeface="Times New Roman" panose="02020603050405020304" pitchFamily="18" charset="0"/>
              </a:rPr>
              <a:t>When starting the game, a secret number between 1 and 100 is generated.</a:t>
            </a:r>
            <a:endParaRPr lang="en-CH"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SzPts val="1000"/>
              <a:buFont typeface="+mj-lt"/>
              <a:buAutoNum type="arabicPeriod"/>
            </a:pPr>
            <a:r>
              <a:rPr lang="en-CH" dirty="0">
                <a:latin typeface="Arial" panose="020B0604020202020204" pitchFamily="34" charset="0"/>
                <a:ea typeface="Times New Roman" panose="02020603050405020304" pitchFamily="18" charset="0"/>
                <a:cs typeface="Times New Roman" panose="02020603050405020304" pitchFamily="18" charset="0"/>
              </a:rPr>
              <a:t>The game asks the user to enter a number.</a:t>
            </a:r>
            <a:endParaRPr lang="en-CH"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SzPts val="1000"/>
              <a:buFont typeface="+mj-lt"/>
              <a:buAutoNum type="arabicPeriod"/>
            </a:pPr>
            <a:r>
              <a:rPr lang="en-CH" dirty="0">
                <a:latin typeface="Arial" panose="020B0604020202020204" pitchFamily="34" charset="0"/>
                <a:ea typeface="Times New Roman" panose="02020603050405020304" pitchFamily="18" charset="0"/>
                <a:cs typeface="Times New Roman" panose="02020603050405020304" pitchFamily="18" charset="0"/>
              </a:rPr>
              <a:t>The game will tell the user if the secret number is bigger or smaller than the guess.</a:t>
            </a:r>
            <a:endParaRPr lang="en-CH"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SzPts val="1000"/>
              <a:buFont typeface="+mj-lt"/>
              <a:buAutoNum type="arabicPeriod"/>
            </a:pPr>
            <a:r>
              <a:rPr lang="en-CH" dirty="0">
                <a:latin typeface="Arial" panose="020B0604020202020204" pitchFamily="34" charset="0"/>
                <a:ea typeface="Times New Roman" panose="02020603050405020304" pitchFamily="18" charset="0"/>
                <a:cs typeface="Times New Roman" panose="02020603050405020304" pitchFamily="18" charset="0"/>
              </a:rPr>
              <a:t>As long as the user doesn't find the secret number, the game continues.</a:t>
            </a:r>
            <a:endParaRPr lang="en-CH"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SzPts val="1000"/>
              <a:buFont typeface="+mj-lt"/>
              <a:buAutoNum type="arabicPeriod"/>
            </a:pPr>
            <a:r>
              <a:rPr lang="en-CH" dirty="0">
                <a:latin typeface="Arial" panose="020B0604020202020204" pitchFamily="34" charset="0"/>
                <a:ea typeface="Times New Roman" panose="02020603050405020304" pitchFamily="18" charset="0"/>
                <a:cs typeface="Times New Roman" panose="02020603050405020304" pitchFamily="18" charset="0"/>
              </a:rPr>
              <a:t>As soon as the user finds the secret number, the game stops and tells the user how many attempts it took to win. Make sure to use the right wording (attempt or attempt</a:t>
            </a:r>
            <a:r>
              <a:rPr lang="en-CH" b="1" dirty="0">
                <a:latin typeface="Arial" panose="020B0604020202020204" pitchFamily="34" charset="0"/>
                <a:ea typeface="Times New Roman" panose="02020603050405020304" pitchFamily="18" charset="0"/>
                <a:cs typeface="Times New Roman" panose="02020603050405020304" pitchFamily="18" charset="0"/>
              </a:rPr>
              <a:t>s</a:t>
            </a:r>
            <a:r>
              <a:rPr lang="en-CH" dirty="0">
                <a:latin typeface="Arial" panose="020B0604020202020204" pitchFamily="34" charset="0"/>
                <a:ea typeface="Times New Roman" panose="02020603050405020304" pitchFamily="18" charset="0"/>
                <a:cs typeface="Times New Roman" panose="02020603050405020304" pitchFamily="18" charset="0"/>
              </a:rPr>
              <a:t>)</a:t>
            </a:r>
            <a:endParaRPr lang="en-CH"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SzPts val="1000"/>
              <a:buFont typeface="+mj-lt"/>
              <a:buAutoNum type="arabicPeriod"/>
            </a:pPr>
            <a:r>
              <a:rPr lang="en-CH" dirty="0">
                <a:latin typeface="Arial" panose="020B0604020202020204" pitchFamily="34" charset="0"/>
                <a:ea typeface="Times New Roman" panose="02020603050405020304" pitchFamily="18" charset="0"/>
                <a:cs typeface="Times New Roman" panose="02020603050405020304" pitchFamily="18" charset="0"/>
              </a:rPr>
              <a:t>In case the user enters anything else than a number, the game should tell that to the user and quit gracefully.</a:t>
            </a:r>
            <a:endParaRPr lang="en-CH"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37626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5">
            <a:extLst>
              <a:ext uri="{FF2B5EF4-FFF2-40B4-BE49-F238E27FC236}">
                <a16:creationId xmlns:a16="http://schemas.microsoft.com/office/drawing/2014/main" id="{85C5E325-7622-5545-AF4F-E089B5E6B2CB}"/>
              </a:ext>
            </a:extLst>
          </p:cNvPr>
          <p:cNvSpPr txBox="1">
            <a:spLocks noChangeArrowheads="1"/>
          </p:cNvSpPr>
          <p:nvPr/>
        </p:nvSpPr>
        <p:spPr bwMode="auto">
          <a:xfrm>
            <a:off x="3994016" y="2016522"/>
            <a:ext cx="2892426" cy="385366"/>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CH" sz="11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Ask the user to enter the secret number between 1 and 100 </a:t>
            </a:r>
            <a:endParaRPr kumimoji="0" lang="en-US" altLang="en-CH"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6" name="Text Box 8">
            <a:extLst>
              <a:ext uri="{FF2B5EF4-FFF2-40B4-BE49-F238E27FC236}">
                <a16:creationId xmlns:a16="http://schemas.microsoft.com/office/drawing/2014/main" id="{3315DF01-D130-B648-BA2C-7C351BD32733}"/>
              </a:ext>
            </a:extLst>
          </p:cNvPr>
          <p:cNvSpPr txBox="1">
            <a:spLocks noChangeArrowheads="1"/>
          </p:cNvSpPr>
          <p:nvPr/>
        </p:nvSpPr>
        <p:spPr bwMode="auto">
          <a:xfrm>
            <a:off x="5675306" y="3574521"/>
            <a:ext cx="474662" cy="284163"/>
          </a:xfrm>
          <a:prstGeom prst="rect">
            <a:avLst/>
          </a:prstGeom>
          <a:solidFill>
            <a:srgbClr val="FFFFFF"/>
          </a:solidFill>
          <a:ln w="6350">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CH" altLang="en-CH" sz="11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Yes</a:t>
            </a:r>
            <a:endParaRPr kumimoji="0" lang="fr-CH" altLang="en-CH"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9" name="Text Box 17">
            <a:extLst>
              <a:ext uri="{FF2B5EF4-FFF2-40B4-BE49-F238E27FC236}">
                <a16:creationId xmlns:a16="http://schemas.microsoft.com/office/drawing/2014/main" id="{8C06AB29-88C1-F64F-AB17-14915ADDDBF8}"/>
              </a:ext>
            </a:extLst>
          </p:cNvPr>
          <p:cNvSpPr txBox="1">
            <a:spLocks noChangeArrowheads="1"/>
          </p:cNvSpPr>
          <p:nvPr/>
        </p:nvSpPr>
        <p:spPr bwMode="auto">
          <a:xfrm>
            <a:off x="2889405" y="3686458"/>
            <a:ext cx="1354138" cy="492125"/>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CH" sz="11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Display: The number is bigger </a:t>
            </a:r>
            <a:endParaRPr kumimoji="0" lang="en-US" altLang="en-CH"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10" name="Text Box 19">
            <a:extLst>
              <a:ext uri="{FF2B5EF4-FFF2-40B4-BE49-F238E27FC236}">
                <a16:creationId xmlns:a16="http://schemas.microsoft.com/office/drawing/2014/main" id="{2B41E3AE-EAA5-7042-960D-8903035A4AA9}"/>
              </a:ext>
            </a:extLst>
          </p:cNvPr>
          <p:cNvSpPr txBox="1">
            <a:spLocks noChangeArrowheads="1"/>
          </p:cNvSpPr>
          <p:nvPr/>
        </p:nvSpPr>
        <p:spPr bwMode="auto">
          <a:xfrm>
            <a:off x="2888479" y="4528102"/>
            <a:ext cx="1338792" cy="512762"/>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CH" sz="11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Display: The number is smaller</a:t>
            </a:r>
            <a:endParaRPr kumimoji="0" lang="en-US" altLang="en-CH"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11" name="Text Box 21">
            <a:extLst>
              <a:ext uri="{FF2B5EF4-FFF2-40B4-BE49-F238E27FC236}">
                <a16:creationId xmlns:a16="http://schemas.microsoft.com/office/drawing/2014/main" id="{DDF30ED9-77F7-5A4B-A9E1-27E92AD523E8}"/>
              </a:ext>
            </a:extLst>
          </p:cNvPr>
          <p:cNvSpPr txBox="1">
            <a:spLocks noChangeArrowheads="1"/>
          </p:cNvSpPr>
          <p:nvPr/>
        </p:nvSpPr>
        <p:spPr bwMode="auto">
          <a:xfrm>
            <a:off x="3313797" y="4224359"/>
            <a:ext cx="474663" cy="260350"/>
          </a:xfrm>
          <a:prstGeom prst="rect">
            <a:avLst/>
          </a:prstGeom>
          <a:solidFill>
            <a:srgbClr val="FFFFFF"/>
          </a:solidFill>
          <a:ln w="6350">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CH" altLang="en-CH" sz="11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OR</a:t>
            </a:r>
            <a:endParaRPr kumimoji="0" lang="fr-CH" altLang="en-CH"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
        <p:nvSpPr>
          <p:cNvPr id="12" name="Text Box 23">
            <a:extLst>
              <a:ext uri="{FF2B5EF4-FFF2-40B4-BE49-F238E27FC236}">
                <a16:creationId xmlns:a16="http://schemas.microsoft.com/office/drawing/2014/main" id="{62AA0E35-549F-3E49-A28E-0A18C38E24D3}"/>
              </a:ext>
            </a:extLst>
          </p:cNvPr>
          <p:cNvSpPr txBox="1">
            <a:spLocks noChangeArrowheads="1"/>
          </p:cNvSpPr>
          <p:nvPr/>
        </p:nvSpPr>
        <p:spPr bwMode="auto">
          <a:xfrm>
            <a:off x="7096270" y="3468159"/>
            <a:ext cx="1301750" cy="1667385"/>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CH" sz="11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Display: Congratulations! It took you one attempt to win. </a:t>
            </a:r>
          </a:p>
          <a:p>
            <a:pPr eaLnBrk="0" fontAlgn="base" hangingPunct="0">
              <a:spcBef>
                <a:spcPct val="0"/>
              </a:spcBef>
              <a:spcAft>
                <a:spcPct val="0"/>
              </a:spcAft>
            </a:pPr>
            <a:r>
              <a:rPr lang="en-US" altLang="en-CH" sz="1100" dirty="0">
                <a:latin typeface="Arial" panose="020B0604020202020204" pitchFamily="34" charset="0"/>
                <a:cs typeface="Arial" panose="020B0604020202020204" pitchFamily="34" charset="0"/>
              </a:rPr>
              <a:t>Or </a:t>
            </a:r>
          </a:p>
          <a:p>
            <a:pPr eaLnBrk="0" fontAlgn="base" hangingPunct="0">
              <a:spcBef>
                <a:spcPct val="0"/>
              </a:spcBef>
              <a:spcAft>
                <a:spcPct val="0"/>
              </a:spcAft>
            </a:pPr>
            <a:r>
              <a:rPr lang="en-US" altLang="en-CH" sz="1100" dirty="0">
                <a:latin typeface="Arial" panose="020B0604020202020204" pitchFamily="34" charset="0"/>
                <a:cs typeface="Arial" panose="020B0604020202020204" pitchFamily="34" charset="0"/>
              </a:rPr>
              <a:t>Display:</a:t>
            </a:r>
          </a:p>
          <a:p>
            <a:pPr eaLnBrk="0" fontAlgn="base" hangingPunct="0">
              <a:spcBef>
                <a:spcPct val="0"/>
              </a:spcBef>
              <a:spcAft>
                <a:spcPct val="0"/>
              </a:spcAft>
            </a:pPr>
            <a:r>
              <a:rPr lang="en-US" altLang="en-CH" sz="1100" dirty="0">
                <a:latin typeface="Arial" panose="020B0604020202020204" pitchFamily="34" charset="0"/>
                <a:cs typeface="Arial" panose="020B0604020202020204" pitchFamily="34" charset="0"/>
              </a:rPr>
              <a:t>Congratulations! It took you xx attempts to win.</a:t>
            </a:r>
          </a:p>
          <a:p>
            <a:pPr eaLnBrk="0" fontAlgn="base" hangingPunct="0">
              <a:spcBef>
                <a:spcPct val="0"/>
              </a:spcBef>
              <a:spcAft>
                <a:spcPct val="0"/>
              </a:spcAft>
            </a:pPr>
            <a:endParaRPr kumimoji="0" lang="en-US" altLang="en-CH"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13" name="Text Box 25">
            <a:extLst>
              <a:ext uri="{FF2B5EF4-FFF2-40B4-BE49-F238E27FC236}">
                <a16:creationId xmlns:a16="http://schemas.microsoft.com/office/drawing/2014/main" id="{8749EA16-946C-4A46-BBCC-49B513F60434}"/>
              </a:ext>
            </a:extLst>
          </p:cNvPr>
          <p:cNvSpPr txBox="1">
            <a:spLocks noChangeArrowheads="1"/>
          </p:cNvSpPr>
          <p:nvPr/>
        </p:nvSpPr>
        <p:spPr bwMode="auto">
          <a:xfrm>
            <a:off x="4185046" y="4051052"/>
            <a:ext cx="474662" cy="244473"/>
          </a:xfrm>
          <a:prstGeom prst="rect">
            <a:avLst/>
          </a:prstGeom>
          <a:noFill/>
          <a:ln w="6350">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CH" altLang="en-CH" sz="11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No</a:t>
            </a:r>
            <a:endParaRPr kumimoji="0" lang="fr-CH" altLang="en-CH"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25" name="Diamond 24">
            <a:extLst>
              <a:ext uri="{FF2B5EF4-FFF2-40B4-BE49-F238E27FC236}">
                <a16:creationId xmlns:a16="http://schemas.microsoft.com/office/drawing/2014/main" id="{C4D9280C-BF44-BF49-A4A2-8EB392C6DF75}"/>
              </a:ext>
            </a:extLst>
          </p:cNvPr>
          <p:cNvSpPr/>
          <p:nvPr/>
        </p:nvSpPr>
        <p:spPr>
          <a:xfrm>
            <a:off x="4610891" y="2576513"/>
            <a:ext cx="1658676" cy="113029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eaLnBrk="0" fontAlgn="base" hangingPunct="0">
              <a:spcBef>
                <a:spcPct val="0"/>
              </a:spcBef>
              <a:spcAft>
                <a:spcPct val="0"/>
              </a:spcAft>
            </a:pPr>
            <a:r>
              <a:rPr lang="en-US" altLang="en-CH" sz="1100" dirty="0">
                <a:solidFill>
                  <a:schemeClr val="tx1"/>
                </a:solidFill>
                <a:latin typeface="Arial" panose="020B0604020202020204" pitchFamily="34" charset="0"/>
                <a:ea typeface="Calibri" panose="020F0502020204030204" pitchFamily="34" charset="0"/>
                <a:cs typeface="Arial" panose="020B0604020202020204" pitchFamily="34" charset="0"/>
              </a:rPr>
              <a:t>Is there a number ? </a:t>
            </a:r>
            <a:endParaRPr kumimoji="0" lang="en-US" altLang="en-CH"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26" name="Oval 25">
            <a:extLst>
              <a:ext uri="{FF2B5EF4-FFF2-40B4-BE49-F238E27FC236}">
                <a16:creationId xmlns:a16="http://schemas.microsoft.com/office/drawing/2014/main" id="{FD34149E-CE51-AC4F-AA9D-DF716A0638BD}"/>
              </a:ext>
            </a:extLst>
          </p:cNvPr>
          <p:cNvSpPr/>
          <p:nvPr/>
        </p:nvSpPr>
        <p:spPr>
          <a:xfrm>
            <a:off x="3994016" y="931069"/>
            <a:ext cx="2892426" cy="8905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eaLnBrk="0" fontAlgn="base" hangingPunct="0">
              <a:spcBef>
                <a:spcPct val="0"/>
              </a:spcBef>
              <a:spcAft>
                <a:spcPct val="0"/>
              </a:spcAft>
            </a:pPr>
            <a:r>
              <a:rPr lang="en-US" altLang="en-CH" sz="1100" dirty="0">
                <a:solidFill>
                  <a:schemeClr val="tx1"/>
                </a:solidFill>
                <a:latin typeface="Arial" panose="020B0604020202020204" pitchFamily="34" charset="0"/>
                <a:ea typeface="Calibri" panose="020F0502020204030204" pitchFamily="34" charset="0"/>
                <a:cs typeface="Arial" panose="020B0604020202020204" pitchFamily="34" charset="0"/>
              </a:rPr>
              <a:t>Generate a secret number between 1 and 100</a:t>
            </a:r>
            <a:endParaRPr kumimoji="0" lang="en-US" altLang="en-CH"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cxnSp>
        <p:nvCxnSpPr>
          <p:cNvPr id="28" name="Straight Arrow Connector 27">
            <a:extLst>
              <a:ext uri="{FF2B5EF4-FFF2-40B4-BE49-F238E27FC236}">
                <a16:creationId xmlns:a16="http://schemas.microsoft.com/office/drawing/2014/main" id="{2D47C1D2-9C25-DF44-A197-D2FD61CF1BC1}"/>
              </a:ext>
            </a:extLst>
          </p:cNvPr>
          <p:cNvCxnSpPr>
            <a:cxnSpLocks/>
          </p:cNvCxnSpPr>
          <p:nvPr/>
        </p:nvCxnSpPr>
        <p:spPr>
          <a:xfrm flipH="1">
            <a:off x="4124732" y="4325958"/>
            <a:ext cx="8178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Diamond 33">
            <a:extLst>
              <a:ext uri="{FF2B5EF4-FFF2-40B4-BE49-F238E27FC236}">
                <a16:creationId xmlns:a16="http://schemas.microsoft.com/office/drawing/2014/main" id="{35DCB769-FCA7-CB48-A634-1E4899644190}"/>
              </a:ext>
            </a:extLst>
          </p:cNvPr>
          <p:cNvSpPr/>
          <p:nvPr/>
        </p:nvSpPr>
        <p:spPr>
          <a:xfrm>
            <a:off x="4610891" y="3752850"/>
            <a:ext cx="1658676" cy="113029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eaLnBrk="0" fontAlgn="base" hangingPunct="0">
              <a:spcBef>
                <a:spcPct val="0"/>
              </a:spcBef>
              <a:spcAft>
                <a:spcPct val="0"/>
              </a:spcAft>
            </a:pPr>
            <a:r>
              <a:rPr lang="en-US" altLang="en-CH" sz="1100" dirty="0">
                <a:solidFill>
                  <a:schemeClr val="tx1"/>
                </a:solidFill>
                <a:latin typeface="Arial" panose="020B0604020202020204" pitchFamily="34" charset="0"/>
                <a:ea typeface="Calibri" panose="020F0502020204030204" pitchFamily="34" charset="0"/>
                <a:cs typeface="Arial" panose="020B0604020202020204" pitchFamily="34" charset="0"/>
              </a:rPr>
              <a:t>Is the number correct?</a:t>
            </a:r>
            <a:endParaRPr kumimoji="0" lang="en-US" altLang="en-CH"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35" name="Text Box 25">
            <a:extLst>
              <a:ext uri="{FF2B5EF4-FFF2-40B4-BE49-F238E27FC236}">
                <a16:creationId xmlns:a16="http://schemas.microsoft.com/office/drawing/2014/main" id="{B34D9F49-5202-0145-83D0-DD08376E538D}"/>
              </a:ext>
            </a:extLst>
          </p:cNvPr>
          <p:cNvSpPr txBox="1">
            <a:spLocks noChangeArrowheads="1"/>
          </p:cNvSpPr>
          <p:nvPr/>
        </p:nvSpPr>
        <p:spPr bwMode="auto">
          <a:xfrm>
            <a:off x="3187003" y="2868329"/>
            <a:ext cx="474662" cy="244473"/>
          </a:xfrm>
          <a:prstGeom prst="rect">
            <a:avLst/>
          </a:prstGeom>
          <a:solidFill>
            <a:srgbClr val="FFFFFF"/>
          </a:solidFill>
          <a:ln w="6350">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CH" altLang="en-CH" sz="11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No</a:t>
            </a:r>
            <a:endParaRPr kumimoji="0" lang="fr-CH" altLang="en-CH"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cxnSp>
        <p:nvCxnSpPr>
          <p:cNvPr id="36" name="Straight Arrow Connector 35">
            <a:extLst>
              <a:ext uri="{FF2B5EF4-FFF2-40B4-BE49-F238E27FC236}">
                <a16:creationId xmlns:a16="http://schemas.microsoft.com/office/drawing/2014/main" id="{02935B52-6533-DE40-B6AE-6E150008E626}"/>
              </a:ext>
            </a:extLst>
          </p:cNvPr>
          <p:cNvCxnSpPr>
            <a:cxnSpLocks/>
            <a:stCxn id="25" idx="1"/>
          </p:cNvCxnSpPr>
          <p:nvPr/>
        </p:nvCxnSpPr>
        <p:spPr>
          <a:xfrm flipH="1">
            <a:off x="2923480" y="3141663"/>
            <a:ext cx="1687411" cy="1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Left Brace 36">
            <a:extLst>
              <a:ext uri="{FF2B5EF4-FFF2-40B4-BE49-F238E27FC236}">
                <a16:creationId xmlns:a16="http://schemas.microsoft.com/office/drawing/2014/main" id="{83CC9EF0-41A3-564C-8A8D-529BE3B23508}"/>
              </a:ext>
            </a:extLst>
          </p:cNvPr>
          <p:cNvSpPr/>
          <p:nvPr/>
        </p:nvSpPr>
        <p:spPr>
          <a:xfrm>
            <a:off x="2722845" y="3611443"/>
            <a:ext cx="136794" cy="145600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sz="1600">
              <a:latin typeface="Arial" panose="020B0604020202020204" pitchFamily="34" charset="0"/>
              <a:cs typeface="Arial" panose="020B0604020202020204" pitchFamily="34" charset="0"/>
            </a:endParaRPr>
          </a:p>
        </p:txBody>
      </p:sp>
      <p:cxnSp>
        <p:nvCxnSpPr>
          <p:cNvPr id="42" name="Straight Arrow Connector 41">
            <a:extLst>
              <a:ext uri="{FF2B5EF4-FFF2-40B4-BE49-F238E27FC236}">
                <a16:creationId xmlns:a16="http://schemas.microsoft.com/office/drawing/2014/main" id="{A220D48D-A315-B543-BEF2-4B6489995B81}"/>
              </a:ext>
            </a:extLst>
          </p:cNvPr>
          <p:cNvCxnSpPr>
            <a:stCxn id="26" idx="4"/>
            <a:endCxn id="4" idx="0"/>
          </p:cNvCxnSpPr>
          <p:nvPr/>
        </p:nvCxnSpPr>
        <p:spPr>
          <a:xfrm>
            <a:off x="5440229" y="1821656"/>
            <a:ext cx="0" cy="1948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B4DC12AC-8066-E74D-8964-9A49D3B111F5}"/>
              </a:ext>
            </a:extLst>
          </p:cNvPr>
          <p:cNvCxnSpPr>
            <a:cxnSpLocks/>
            <a:stCxn id="4" idx="2"/>
            <a:endCxn id="25" idx="0"/>
          </p:cNvCxnSpPr>
          <p:nvPr/>
        </p:nvCxnSpPr>
        <p:spPr>
          <a:xfrm>
            <a:off x="5440229" y="2401888"/>
            <a:ext cx="0" cy="1746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11895DB3-18F2-A44F-B147-4F12B7DBED56}"/>
              </a:ext>
            </a:extLst>
          </p:cNvPr>
          <p:cNvCxnSpPr>
            <a:cxnSpLocks/>
            <a:stCxn id="25" idx="2"/>
          </p:cNvCxnSpPr>
          <p:nvPr/>
        </p:nvCxnSpPr>
        <p:spPr>
          <a:xfrm>
            <a:off x="5440229" y="3706812"/>
            <a:ext cx="0" cy="234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 Box 8">
            <a:extLst>
              <a:ext uri="{FF2B5EF4-FFF2-40B4-BE49-F238E27FC236}">
                <a16:creationId xmlns:a16="http://schemas.microsoft.com/office/drawing/2014/main" id="{2BB347A3-97EA-DA4E-8215-8AFB3523B7F0}"/>
              </a:ext>
            </a:extLst>
          </p:cNvPr>
          <p:cNvSpPr txBox="1">
            <a:spLocks noChangeArrowheads="1"/>
          </p:cNvSpPr>
          <p:nvPr/>
        </p:nvSpPr>
        <p:spPr bwMode="auto">
          <a:xfrm>
            <a:off x="6394847" y="3977210"/>
            <a:ext cx="474662" cy="284163"/>
          </a:xfrm>
          <a:prstGeom prst="rect">
            <a:avLst/>
          </a:prstGeom>
          <a:solidFill>
            <a:srgbClr val="FFFFFF"/>
          </a:solidFill>
          <a:ln w="6350">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CH" altLang="en-CH" sz="11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Yes</a:t>
            </a:r>
            <a:endParaRPr kumimoji="0" lang="fr-CH" altLang="en-CH"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cxnSp>
        <p:nvCxnSpPr>
          <p:cNvPr id="50" name="Straight Arrow Connector 49">
            <a:extLst>
              <a:ext uri="{FF2B5EF4-FFF2-40B4-BE49-F238E27FC236}">
                <a16:creationId xmlns:a16="http://schemas.microsoft.com/office/drawing/2014/main" id="{5DABD8E4-3102-DF47-8B37-94C63E5C814F}"/>
              </a:ext>
            </a:extLst>
          </p:cNvPr>
          <p:cNvCxnSpPr/>
          <p:nvPr/>
        </p:nvCxnSpPr>
        <p:spPr>
          <a:xfrm flipV="1">
            <a:off x="6252634" y="4315878"/>
            <a:ext cx="81360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 Box 6">
            <a:extLst>
              <a:ext uri="{FF2B5EF4-FFF2-40B4-BE49-F238E27FC236}">
                <a16:creationId xmlns:a16="http://schemas.microsoft.com/office/drawing/2014/main" id="{4ACE0855-C3E9-444F-810C-5C65E7BDADF3}"/>
              </a:ext>
            </a:extLst>
          </p:cNvPr>
          <p:cNvSpPr txBox="1">
            <a:spLocks noChangeArrowheads="1"/>
          </p:cNvSpPr>
          <p:nvPr/>
        </p:nvSpPr>
        <p:spPr bwMode="auto">
          <a:xfrm>
            <a:off x="1582567" y="2769905"/>
            <a:ext cx="1338792" cy="608296"/>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CH" sz="11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Display: The wrong input. Program will quit. </a:t>
            </a:r>
            <a:endParaRPr kumimoji="0" lang="en-US" altLang="en-CH"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57" name="Text Box 29">
            <a:extLst>
              <a:ext uri="{FF2B5EF4-FFF2-40B4-BE49-F238E27FC236}">
                <a16:creationId xmlns:a16="http://schemas.microsoft.com/office/drawing/2014/main" id="{9300B147-6519-5A4D-A4F9-66F0AA2070B4}"/>
              </a:ext>
            </a:extLst>
          </p:cNvPr>
          <p:cNvSpPr txBox="1">
            <a:spLocks noChangeArrowheads="1"/>
          </p:cNvSpPr>
          <p:nvPr/>
        </p:nvSpPr>
        <p:spPr bwMode="auto">
          <a:xfrm>
            <a:off x="2027266" y="5066425"/>
            <a:ext cx="544512" cy="269575"/>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CH" sz="11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Quit</a:t>
            </a:r>
            <a:endParaRPr kumimoji="0" lang="en-US" altLang="en-CH"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cxnSp>
        <p:nvCxnSpPr>
          <p:cNvPr id="67" name="Straight Arrow Connector 66">
            <a:extLst>
              <a:ext uri="{FF2B5EF4-FFF2-40B4-BE49-F238E27FC236}">
                <a16:creationId xmlns:a16="http://schemas.microsoft.com/office/drawing/2014/main" id="{C0EBA04C-3B78-A445-82EA-D571B4A6FF7C}"/>
              </a:ext>
            </a:extLst>
          </p:cNvPr>
          <p:cNvCxnSpPr>
            <a:cxnSpLocks/>
          </p:cNvCxnSpPr>
          <p:nvPr/>
        </p:nvCxnSpPr>
        <p:spPr>
          <a:xfrm>
            <a:off x="2251963" y="3386668"/>
            <a:ext cx="0" cy="16674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Oval 67">
            <a:extLst>
              <a:ext uri="{FF2B5EF4-FFF2-40B4-BE49-F238E27FC236}">
                <a16:creationId xmlns:a16="http://schemas.microsoft.com/office/drawing/2014/main" id="{6698E237-278C-CD4A-A6F4-0E30F7158BFA}"/>
              </a:ext>
            </a:extLst>
          </p:cNvPr>
          <p:cNvSpPr/>
          <p:nvPr/>
        </p:nvSpPr>
        <p:spPr>
          <a:xfrm>
            <a:off x="4003535" y="5028674"/>
            <a:ext cx="2892426" cy="8905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eaLnBrk="0" fontAlgn="base" hangingPunct="0">
              <a:spcBef>
                <a:spcPct val="0"/>
              </a:spcBef>
              <a:spcAft>
                <a:spcPct val="0"/>
              </a:spcAft>
            </a:pPr>
            <a:r>
              <a:rPr lang="en-US" altLang="en-CH" sz="1100" dirty="0">
                <a:solidFill>
                  <a:schemeClr val="tx1"/>
                </a:solidFill>
                <a:latin typeface="Arial" panose="020B0604020202020204" pitchFamily="34" charset="0"/>
                <a:ea typeface="Calibri" panose="020F0502020204030204" pitchFamily="34" charset="0"/>
                <a:cs typeface="Arial" panose="020B0604020202020204" pitchFamily="34" charset="0"/>
              </a:rPr>
              <a:t>Program stops</a:t>
            </a:r>
            <a:endParaRPr kumimoji="0" lang="en-US" altLang="en-CH"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cxnSp>
        <p:nvCxnSpPr>
          <p:cNvPr id="70" name="Elbow Connector 69">
            <a:extLst>
              <a:ext uri="{FF2B5EF4-FFF2-40B4-BE49-F238E27FC236}">
                <a16:creationId xmlns:a16="http://schemas.microsoft.com/office/drawing/2014/main" id="{E08D7E37-D534-F049-9257-EF12E8A5DD3A}"/>
              </a:ext>
            </a:extLst>
          </p:cNvPr>
          <p:cNvCxnSpPr>
            <a:cxnSpLocks/>
            <a:stCxn id="12" idx="3"/>
            <a:endCxn id="68" idx="6"/>
          </p:cNvCxnSpPr>
          <p:nvPr/>
        </p:nvCxnSpPr>
        <p:spPr>
          <a:xfrm flipH="1">
            <a:off x="6895961" y="4301852"/>
            <a:ext cx="1502059" cy="1172116"/>
          </a:xfrm>
          <a:prstGeom prst="bentConnector3">
            <a:avLst>
              <a:gd name="adj1" fmla="val -1521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189E615-AB4B-4942-8040-6E6CDB6915AD}"/>
              </a:ext>
            </a:extLst>
          </p:cNvPr>
          <p:cNvCxnSpPr>
            <a:cxnSpLocks/>
            <a:endCxn id="68" idx="2"/>
          </p:cNvCxnSpPr>
          <p:nvPr/>
        </p:nvCxnSpPr>
        <p:spPr>
          <a:xfrm>
            <a:off x="2251963" y="5348350"/>
            <a:ext cx="1751572" cy="125618"/>
          </a:xfrm>
          <a:prstGeom prst="bentConnector3">
            <a:avLst>
              <a:gd name="adj1" fmla="val -27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2">
            <p14:nvContentPartPr>
              <p14:cNvPr id="143" name="Ink 142">
                <a:extLst>
                  <a:ext uri="{FF2B5EF4-FFF2-40B4-BE49-F238E27FC236}">
                    <a16:creationId xmlns:a16="http://schemas.microsoft.com/office/drawing/2014/main" id="{8263BB5D-D7B7-D441-92AF-653176397E79}"/>
                  </a:ext>
                </a:extLst>
              </p14:cNvPr>
              <p14:cNvContentPartPr/>
              <p14:nvPr/>
            </p14:nvContentPartPr>
            <p14:xfrm>
              <a:off x="1196153" y="2198774"/>
              <a:ext cx="2862000" cy="2183040"/>
            </p14:xfrm>
          </p:contentPart>
        </mc:Choice>
        <mc:Fallback>
          <p:pic>
            <p:nvPicPr>
              <p:cNvPr id="143" name="Ink 142">
                <a:extLst>
                  <a:ext uri="{FF2B5EF4-FFF2-40B4-BE49-F238E27FC236}">
                    <a16:creationId xmlns:a16="http://schemas.microsoft.com/office/drawing/2014/main" id="{8263BB5D-D7B7-D441-92AF-653176397E79}"/>
                  </a:ext>
                </a:extLst>
              </p:cNvPr>
              <p:cNvPicPr/>
              <p:nvPr/>
            </p:nvPicPr>
            <p:blipFill>
              <a:blip r:embed="rId3"/>
              <a:stretch>
                <a:fillRect/>
              </a:stretch>
            </p:blipFill>
            <p:spPr>
              <a:xfrm>
                <a:off x="1187513" y="2189774"/>
                <a:ext cx="2879640" cy="2200680"/>
              </a:xfrm>
              <a:prstGeom prst="rect">
                <a:avLst/>
              </a:prstGeom>
            </p:spPr>
          </p:pic>
        </mc:Fallback>
      </mc:AlternateContent>
    </p:spTree>
    <p:extLst>
      <p:ext uri="{BB962C8B-B14F-4D97-AF65-F5344CB8AC3E}">
        <p14:creationId xmlns:p14="http://schemas.microsoft.com/office/powerpoint/2010/main" val="29785950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550</TotalTime>
  <Words>217</Words>
  <Application>Microsoft Macintosh PowerPoint</Application>
  <PresentationFormat>Widescreen</PresentationFormat>
  <Paragraphs>25</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ziva tavcar</dc:creator>
  <cp:lastModifiedBy>ziva tavcar</cp:lastModifiedBy>
  <cp:revision>3</cp:revision>
  <dcterms:created xsi:type="dcterms:W3CDTF">2022-04-02T11:36:54Z</dcterms:created>
  <dcterms:modified xsi:type="dcterms:W3CDTF">2022-04-02T20:47:08Z</dcterms:modified>
</cp:coreProperties>
</file>