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5"/>
    <p:restoredTop sz="96327"/>
  </p:normalViewPr>
  <p:slideViewPr>
    <p:cSldViewPr snapToGrid="0" snapToObjects="1">
      <p:cViewPr>
        <p:scale>
          <a:sx n="100" d="100"/>
          <a:sy n="100" d="100"/>
        </p:scale>
        <p:origin x="-7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FBB7-297B-3740-B2E9-AAAE7BBB8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FC7AD-B04C-614C-8B6D-397827C30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A66DE-52C4-2549-A77B-05A07388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FA9-DD2B-F048-9465-3ED688E8D390}" type="datetimeFigureOut">
              <a:rPr lang="fr-CH" smtClean="0"/>
              <a:t>05.04.22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B5F7-929A-364E-90C6-3B52BF23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05E0-8078-7B40-B4C0-1908E479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D13A-4730-0F4F-A6F0-2A0FBA2B049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060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2017-08D0-334F-A9EE-18D9C52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688D9-59D4-1246-84FB-8E700A493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1D81-4B45-1647-82C7-6B3B1FE0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FA9-DD2B-F048-9465-3ED688E8D390}" type="datetimeFigureOut">
              <a:rPr lang="fr-CH" smtClean="0"/>
              <a:t>05.04.22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8559-4CB5-D041-B80F-CE0D808B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0BBD-6470-AB4A-BDBE-1A558D5A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D13A-4730-0F4F-A6F0-2A0FBA2B049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790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40EDE-166F-BA44-837E-7BBE1FE0A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2A795-0532-154B-A49D-8DA3F0765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6254-BF57-8648-AE9E-4D56336C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FA9-DD2B-F048-9465-3ED688E8D390}" type="datetimeFigureOut">
              <a:rPr lang="fr-CH" smtClean="0"/>
              <a:t>05.04.22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05083-76F1-F244-96D9-7B0D5BA6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684F-0B43-5F49-A508-749E0D33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D13A-4730-0F4F-A6F0-2A0FBA2B049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072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05CC-86E4-3646-B52F-1DCC347B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3B59-E60E-B64C-BE59-276D69A5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E6D53-D8E3-0B4F-B674-2D39CA25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FA9-DD2B-F048-9465-3ED688E8D390}" type="datetimeFigureOut">
              <a:rPr lang="fr-CH" smtClean="0"/>
              <a:t>05.04.22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9CC4-F4EE-2048-A979-72FAE7E9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CE93-D1D9-AC4B-8BAE-387CAC9C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D13A-4730-0F4F-A6F0-2A0FBA2B049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68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16FC-8F80-FD48-913A-28DFFE03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9F4BA-F82F-5240-99EB-3AED0AFF0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81BF0-5564-104E-BAA3-D4119850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FA9-DD2B-F048-9465-3ED688E8D390}" type="datetimeFigureOut">
              <a:rPr lang="fr-CH" smtClean="0"/>
              <a:t>05.04.22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37E7F-6EEE-684A-B618-6DA509DA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4B54-8BAC-8A49-89DB-9D7DBAA5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D13A-4730-0F4F-A6F0-2A0FBA2B049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128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8217-A5C0-844C-9F11-54E9B4FB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0D34-81B4-A548-A886-65D9B15F8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CBECB-7C9A-E74D-ACC6-7B9E3E5C9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1646E-6D3B-D64E-ADF3-0D66BCBD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FA9-DD2B-F048-9465-3ED688E8D390}" type="datetimeFigureOut">
              <a:rPr lang="fr-CH" smtClean="0"/>
              <a:t>05.04.22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3E170-74EF-3445-8559-38109B4E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A497C-B623-4146-97CE-C966A63F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D13A-4730-0F4F-A6F0-2A0FBA2B049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722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E51C-0DA1-E247-8D74-B4A47616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C3B0D-80B0-654C-8E56-020E5CFAF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87F2C-FE9B-3E4B-9BF9-1C3120645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11FA3-C2B6-B843-9C3C-B994A0376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FC3CE-907B-104D-A9C5-54F84E0D3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93ECD-C3E5-6A49-BAA7-C1E2FF62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FA9-DD2B-F048-9465-3ED688E8D390}" type="datetimeFigureOut">
              <a:rPr lang="fr-CH" smtClean="0"/>
              <a:t>05.04.22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DE551-1751-5243-8254-4D53E1CE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1DCF2-0418-2E4B-AD2D-50616C4B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D13A-4730-0F4F-A6F0-2A0FBA2B049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661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F93D-D1B5-1E43-B402-D76C3A80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4A7CF-5A42-A243-BCFC-23133685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FA9-DD2B-F048-9465-3ED688E8D390}" type="datetimeFigureOut">
              <a:rPr lang="fr-CH" smtClean="0"/>
              <a:t>05.04.22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50DA7-50C1-BE4C-9269-2E38517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FE0CA-7762-694C-869B-83A481EB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D13A-4730-0F4F-A6F0-2A0FBA2B049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826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C9629-AF90-D842-A1B1-EF2144C9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FA9-DD2B-F048-9465-3ED688E8D390}" type="datetimeFigureOut">
              <a:rPr lang="fr-CH" smtClean="0"/>
              <a:t>05.04.22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29C1A-6176-614F-9ACE-D8DCC37A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146E0-72B0-D54E-B18E-2D94B165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D13A-4730-0F4F-A6F0-2A0FBA2B049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335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EA33-96FE-594B-81E7-317BB691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36B83-9852-5B44-AA30-A865CC6F0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BECCE-4536-C641-BD6E-1B57A67C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5C33A-AF36-D243-B072-A51459FE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FA9-DD2B-F048-9465-3ED688E8D390}" type="datetimeFigureOut">
              <a:rPr lang="fr-CH" smtClean="0"/>
              <a:t>05.04.22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E420D-3F75-1648-A799-9E17E140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16416-09BF-8E4C-BF27-C10E6952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D13A-4730-0F4F-A6F0-2A0FBA2B049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83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8F26-9A67-6B4C-878E-00D9F9D9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5C9D5-55AE-374B-98E4-4D2097734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34450-81C0-454D-8869-8F4286E87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E9E0E-5A3C-304B-9053-86548670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FA9-DD2B-F048-9465-3ED688E8D390}" type="datetimeFigureOut">
              <a:rPr lang="fr-CH" smtClean="0"/>
              <a:t>05.04.22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671F8-50AE-5245-94BF-CC7993E3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DF66C-0AA4-2347-B5CD-62E90FE7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D13A-4730-0F4F-A6F0-2A0FBA2B049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924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DAB45-3F09-AB49-B983-0FF347A4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BE239-1EB6-6746-8F8D-AFA93480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38E0-AB5A-574C-B9B5-3BA140B94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FFA9-DD2B-F048-9465-3ED688E8D390}" type="datetimeFigureOut">
              <a:rPr lang="fr-CH" smtClean="0"/>
              <a:t>05.04.22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A4E67-FE58-BC43-93C0-5732D662E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E05C-19E9-4842-B1FC-042726C74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D13A-4730-0F4F-A6F0-2A0FBA2B049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193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DEBE77-0673-D948-9C70-35EBDC220B60}"/>
              </a:ext>
            </a:extLst>
          </p:cNvPr>
          <p:cNvSpPr/>
          <p:nvPr/>
        </p:nvSpPr>
        <p:spPr>
          <a:xfrm>
            <a:off x="3048000" y="144384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 at least </a:t>
            </a:r>
            <a:r>
              <a:rPr lang="en-GB" b="1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conversion formulas you want to use with your 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multiconverter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 a function for each formula.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the 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window.prompt</a:t>
            </a:r>
            <a:r>
              <a:rPr lang="en-GB" b="0" i="0" u="none" strike="noStrike" dirty="0">
                <a:solidFill>
                  <a:srgbClr val="18369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function to get inputs from the user as demonstrated in the </a:t>
            </a:r>
            <a:r>
              <a:rPr lang="en-GB" b="0" i="1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Tips and Tricks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subject.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the conversion results in the browser console.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program should not quit as long as the user wants to continue converting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user chooses a conversion that is not supported, display that in the console.</a:t>
            </a:r>
          </a:p>
          <a:p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2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0DC94BE-8381-5645-AD52-2FC4490E3C0F}"/>
              </a:ext>
            </a:extLst>
          </p:cNvPr>
          <p:cNvSpPr/>
          <p:nvPr/>
        </p:nvSpPr>
        <p:spPr>
          <a:xfrm>
            <a:off x="4658548" y="374175"/>
            <a:ext cx="3647661" cy="894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 at least </a:t>
            </a:r>
            <a:r>
              <a:rPr lang="en-GB" sz="1200" b="1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1200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conversion formulas you want to use with your </a:t>
            </a:r>
            <a:r>
              <a:rPr lang="en-GB" sz="1200" b="0" i="0" u="none" strike="noStrike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multiconverter</a:t>
            </a:r>
            <a:endParaRPr lang="fr-CH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21F00B-8652-2A41-8655-904BDBEF56B8}"/>
              </a:ext>
            </a:extLst>
          </p:cNvPr>
          <p:cNvSpPr/>
          <p:nvPr/>
        </p:nvSpPr>
        <p:spPr>
          <a:xfrm>
            <a:off x="4658547" y="5668490"/>
            <a:ext cx="3647661" cy="894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1200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conversion formulas used with </a:t>
            </a:r>
            <a:r>
              <a:rPr lang="en-GB" sz="1200" b="0" i="0" u="none" strike="noStrike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multiconverter</a:t>
            </a:r>
            <a:r>
              <a:rPr lang="en-GB" sz="1200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found</a:t>
            </a:r>
            <a:endParaRPr lang="fr-CH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139D0B-D22D-E94C-AFEA-F1A2E3A116FB}"/>
              </a:ext>
            </a:extLst>
          </p:cNvPr>
          <p:cNvSpPr/>
          <p:nvPr/>
        </p:nvSpPr>
        <p:spPr>
          <a:xfrm>
            <a:off x="4811357" y="1482043"/>
            <a:ext cx="3342042" cy="62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0" i="0" u="none" strike="noStrike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200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 a function for each formula</a:t>
            </a:r>
            <a:endParaRPr lang="fr-CH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BC5841-7916-0643-BB0B-6AF9E418D029}"/>
              </a:ext>
            </a:extLst>
          </p:cNvPr>
          <p:cNvSpPr/>
          <p:nvPr/>
        </p:nvSpPr>
        <p:spPr>
          <a:xfrm>
            <a:off x="4811357" y="2319332"/>
            <a:ext cx="3342042" cy="62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the </a:t>
            </a:r>
            <a:r>
              <a:rPr lang="en-GB" sz="1200" b="0" i="0" u="none" strike="noStrike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window.prompt</a:t>
            </a:r>
            <a:r>
              <a:rPr lang="en-GB" sz="1200" b="0" i="0" u="none" strike="noStrike" dirty="0">
                <a:solidFill>
                  <a:srgbClr val="18369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GB" sz="1200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function to get inputs from the user </a:t>
            </a:r>
            <a:endParaRPr lang="fr-CH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B26A44-8D78-454E-B790-B7740D1E431E}"/>
              </a:ext>
            </a:extLst>
          </p:cNvPr>
          <p:cNvSpPr/>
          <p:nvPr/>
        </p:nvSpPr>
        <p:spPr>
          <a:xfrm>
            <a:off x="4811357" y="3156621"/>
            <a:ext cx="3342042" cy="62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the conversion results in the browser console</a:t>
            </a:r>
            <a:endParaRPr lang="fr-CH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F705E2-807A-524D-9150-7FFC877A7F30}"/>
              </a:ext>
            </a:extLst>
          </p:cNvPr>
          <p:cNvSpPr/>
          <p:nvPr/>
        </p:nvSpPr>
        <p:spPr>
          <a:xfrm>
            <a:off x="4811357" y="3993910"/>
            <a:ext cx="3342042" cy="62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Quit when user finished converting the values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EF7CB-4D09-4843-959D-02C656388214}"/>
              </a:ext>
            </a:extLst>
          </p:cNvPr>
          <p:cNvSpPr/>
          <p:nvPr/>
        </p:nvSpPr>
        <p:spPr>
          <a:xfrm>
            <a:off x="4811357" y="4831199"/>
            <a:ext cx="3342042" cy="62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user chooses a non supported conversion, display that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3591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154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ziva tavcar</dc:creator>
  <cp:lastModifiedBy>ziva tavcar</cp:lastModifiedBy>
  <cp:revision>1</cp:revision>
  <dcterms:created xsi:type="dcterms:W3CDTF">2022-04-05T09:49:06Z</dcterms:created>
  <dcterms:modified xsi:type="dcterms:W3CDTF">2022-04-06T14:58:11Z</dcterms:modified>
</cp:coreProperties>
</file>