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91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3474-4E4B-A263-38F5-AE6B5387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CAF5B-6CB2-3E71-2BB6-132A737F8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AF2A-A0E9-F711-84F9-AEE6DEBB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9A95-7478-3364-40E7-31D7B819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4A31-4E6A-4997-70BD-5C95A01F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269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3A80-EB96-B59A-1246-7B764299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84E37-4108-8E70-F651-360BE19F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1E28-A00C-F651-C694-BAA137A1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6893-E27C-2531-F493-A4D328D6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10F4-2316-DD6F-B116-603C281D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66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A5E89-1B75-A453-6300-F1EC6DF4D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3F6E0-BCA0-7C43-ACFB-1A2D8B58B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AE94-4CA9-5BC9-C65F-7FC5B094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0639-8DEA-DCA1-BE73-27BEC5F2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E497-DF7F-98B7-1ACE-17226767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37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8427-DA6F-5E90-1CEF-04E9B34A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127C-3997-6252-6E8B-B09FADCE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CD8D-C9A3-6AD2-3456-CD471093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A67C-016E-78D9-884C-DA70B268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F500-FEB8-7D5A-30F1-A562BE54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7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8820-DC83-917F-E5D2-11F89FEA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35357-5B2C-EB42-61EC-E751F3317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40DF-29DC-B55A-43BF-20B5ABC5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A32F-AB04-2B23-36FB-06B6473B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5F08-3DEF-0680-F2DD-74004A03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7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074B-43C7-AE62-4C39-3B71AAFD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7746-2CC3-C3C0-0E19-BEF8A7497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7BAF9-E771-86AE-BAD2-BAB881A8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12D2D-22DA-98E6-D97C-FBCAA82F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A96B-42BA-9DFB-F105-E11F96D1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07AB-6609-6AA1-6064-97FA0920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864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EB2B-7F14-8F5F-F2A3-234A1B93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17C5-47D5-CDE1-48FB-FC878576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E4CDB-8B60-8E1E-2C70-A0ADF471D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92006-8DDF-236C-D0D6-F48FF6D8D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7C603-1FA6-56FC-030D-BB0676C6B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8315B-917A-42C0-228D-76F0C8B2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445F9-1221-BF19-E405-1297CEE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61ACD-FFE1-C656-CAC9-6FF27C0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544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73D8-2EA8-9A2E-BDEF-7B882CCE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D3FB7-DE59-C6A7-94BC-2AD2C946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ADAE1-F23E-CD96-9DC9-17B93C0F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37714-6054-DEA0-7AB3-291E7608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548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DE45D-B033-DC60-0CB0-9D42190B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CA771-2B9B-FEE7-56C2-D4B77B99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A284-B570-B0E6-F28C-3E15958C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524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4924-745E-C31F-509C-4A61EF3C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4EE6-569E-4715-5860-FBB664BE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26B8-429C-6D5B-C75B-ABD959F4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AD972-8F99-66D7-8476-3DB42EC8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E8473-FB21-0F35-11EA-048179C9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49E7B-64FA-BFDB-2931-A2DC9201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35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E7C6-14EE-7F82-81EB-BE6BE81E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399DF-EEA3-7776-48AA-5E8BAC326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245D8-2921-E252-020A-AA8AF2D2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3CAC-6E69-27CE-4D29-8E336952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B2CA0-5410-131D-CD56-CE49D2BA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64E1B-22EA-E3E0-3BE2-7FC157E6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583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97707-5988-6F6F-06E4-3C2F1821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0F93-2CC2-7917-4A57-C2934A7D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36516-4187-8A75-7705-5EA6B0DE2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1056-9643-F745-A9FD-BEA2ABD94650}" type="datetimeFigureOut">
              <a:rPr lang="fr-CH" smtClean="0"/>
              <a:t>11.05.22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8BD3-4457-F089-542F-2ACE2E358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A2C0-5790-4D53-F0DD-676946496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BBB6-3F34-C041-9EEE-467F0C91B7C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281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77C0E-DAF0-596C-EF91-F1F0FDF1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57" y="454577"/>
            <a:ext cx="10515600" cy="1325563"/>
          </a:xfrm>
        </p:spPr>
        <p:txBody>
          <a:bodyPr/>
          <a:lstStyle/>
          <a:p>
            <a:r>
              <a:rPr lang="en-GB" dirty="0"/>
              <a:t>16.13. Exercise: Build your own address book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C5F2F-276A-8AFF-96B1-BC2280BC525E}"/>
              </a:ext>
            </a:extLst>
          </p:cNvPr>
          <p:cNvSpPr/>
          <p:nvPr/>
        </p:nvSpPr>
        <p:spPr>
          <a:xfrm>
            <a:off x="998838" y="1690688"/>
            <a:ext cx="103549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In this exercise, you are going to replicate everything that we have seen so far about back end web development with Python and Flask.</a:t>
            </a:r>
          </a:p>
          <a:p>
            <a:endParaRPr lang="en-GB" b="0" i="0" u="none" strike="noStrike" dirty="0">
              <a:solidFill>
                <a:srgbClr val="212529"/>
              </a:solidFill>
              <a:effectLst/>
              <a:latin typeface="Merriweather" pitchFamily="2" charset="77"/>
            </a:endParaRPr>
          </a:p>
          <a:p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During a previous exercise, I asked you to build a guest list with at least 10 names. Find your guest list, you are going to need it!</a:t>
            </a:r>
          </a:p>
          <a:p>
            <a:endParaRPr lang="en-GB" b="0" i="0" u="none" strike="noStrike" dirty="0">
              <a:solidFill>
                <a:srgbClr val="212529"/>
              </a:solidFill>
              <a:effectLst/>
              <a:latin typeface="Merriweather" pitchFamily="2" charset="77"/>
            </a:endParaRPr>
          </a:p>
          <a:p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What I want you to build is the same example as my </a:t>
            </a:r>
            <a:r>
              <a:rPr lang="en-GB" b="0" i="1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Fruits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 web app but this time based on your guest list with some little differences:</a:t>
            </a:r>
          </a:p>
          <a:p>
            <a:endParaRPr lang="en-GB" b="0" i="0" u="none" strike="noStrike" dirty="0">
              <a:solidFill>
                <a:srgbClr val="212529"/>
              </a:solidFill>
              <a:effectLst/>
              <a:latin typeface="Merriweather" pitchFamily="2" charset="77"/>
            </a:endParaRPr>
          </a:p>
          <a:p>
            <a:pPr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When navigating to your root page (127.0.0.1</a:t>
            </a:r>
            <a:r>
              <a:rPr lang="en-GB" b="0" i="0" u="none" strike="noStrike" dirty="0">
                <a:solidFill>
                  <a:srgbClr val="183691"/>
                </a:solidFill>
                <a:effectLst/>
                <a:latin typeface="Merriweather" pitchFamily="2" charset="77"/>
              </a:rPr>
              <a:t>: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5000), you should display a welcome message. Don't spend too much time on the HTML and CSS.</a:t>
            </a:r>
          </a:p>
          <a:p>
            <a:pPr>
              <a:buFont typeface="+mj-lt"/>
              <a:buAutoNum type="arabicPeriod"/>
            </a:pPr>
            <a:endParaRPr lang="en-GB" b="0" i="0" u="none" strike="noStrike" dirty="0">
              <a:solidFill>
                <a:srgbClr val="212529"/>
              </a:solidFill>
              <a:effectLst/>
              <a:latin typeface="Merriweather" pitchFamily="2" charset="77"/>
            </a:endParaRPr>
          </a:p>
          <a:p>
            <a:pPr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When navigating to 127.0.0.1</a:t>
            </a:r>
            <a:r>
              <a:rPr lang="en-GB" b="0" i="0" u="none" strike="noStrike" dirty="0">
                <a:solidFill>
                  <a:srgbClr val="183691"/>
                </a:solidFill>
                <a:effectLst/>
                <a:latin typeface="Merriweather" pitchFamily="2" charset="77"/>
              </a:rPr>
              <a:t>: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5000/guests, the page should display your list of guests in alphabetical order.</a:t>
            </a:r>
          </a:p>
          <a:p>
            <a:pPr>
              <a:buFont typeface="+mj-lt"/>
              <a:buAutoNum type="arabicPeriod"/>
            </a:pPr>
            <a:endParaRPr lang="en-GB" b="0" i="0" u="none" strike="noStrike" dirty="0">
              <a:solidFill>
                <a:srgbClr val="212529"/>
              </a:solidFill>
              <a:effectLst/>
              <a:latin typeface="Merriweather" pitchFamily="2" charset="77"/>
            </a:endParaRPr>
          </a:p>
          <a:p>
            <a:pPr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Bonus point if you can add links to navigate between these two pages!</a:t>
            </a:r>
          </a:p>
          <a:p>
            <a:r>
              <a:rPr lang="en-GB" b="0" i="0" u="none" strike="noStrike" dirty="0">
                <a:solidFill>
                  <a:srgbClr val="212529"/>
                </a:solidFill>
                <a:effectLst/>
                <a:latin typeface="Merriweather" pitchFamily="2" charset="77"/>
              </a:rPr>
              <a:t>In the next lesson, I'm going to walk you through some steps of this web app.</a:t>
            </a:r>
          </a:p>
        </p:txBody>
      </p:sp>
    </p:spTree>
    <p:extLst>
      <p:ext uri="{BB962C8B-B14F-4D97-AF65-F5344CB8AC3E}">
        <p14:creationId xmlns:p14="http://schemas.microsoft.com/office/powerpoint/2010/main" val="283086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Merriweather</vt:lpstr>
      <vt:lpstr>Office Theme</vt:lpstr>
      <vt:lpstr>16.13. Exercise: Build your own address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16.13. Exercise: Build your own address book</dc:title>
  <dc:creator>ziva tavcar</dc:creator>
  <cp:lastModifiedBy>ziva tavcar</cp:lastModifiedBy>
  <cp:revision>2</cp:revision>
  <dcterms:created xsi:type="dcterms:W3CDTF">2022-05-05T15:41:54Z</dcterms:created>
  <dcterms:modified xsi:type="dcterms:W3CDTF">2022-05-11T13:12:11Z</dcterms:modified>
</cp:coreProperties>
</file>