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F822-9FAC-F918-FC74-195C09BF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8C9F-3BEE-05FC-BE1A-6E9D00D5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AA72-E5BB-6890-45E5-DE841B15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D681-796F-ABFB-721E-02201A8F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4D5B-13F5-1052-E4C0-6E4ED36A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0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8008-7660-FD91-DEB5-C95483E5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392B-B2F4-3937-2708-8812250B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4836-8600-4E7C-B04D-E14F9AB7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F02A-D541-A5FF-5B77-F1591F72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1C98-C7E1-D40C-327E-2D880B5A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6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62970-5D6B-6E5E-94EF-6DEF7BDFA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16EA3-61AA-3E06-BC43-B74089F8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8276-A14B-3A2A-6B63-7B65C01B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7200-D236-BFC1-2B23-650BDE61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0E19-85D8-4BE1-4C5B-7BB415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6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3E4F-EDF1-8A29-31CE-8BC0DBEA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E5BF-C88B-3370-6E18-C36D6EB8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95B9-2D5D-DAD5-9819-19B353F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7315-CA75-BD7C-EB75-90E6242C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F63F-4DCE-25F6-E1A1-E8A28B7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354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19C8-F151-DA54-4315-6DB5ECBD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C155-5A46-8C3D-BCD2-0B6F436D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B340-6DA6-2766-CAE4-414CF60A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CADC-1AF1-71E8-5125-3218A8AB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CD53-E095-82A9-B6F5-47C7BA9C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87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0346-B300-B4B7-DB0F-F3A97C5D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5ED2-70F6-DEB9-8911-0EF9C508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1D77-19BF-03BA-BEA7-9F892B260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6B2D-336D-1A14-2FAD-57DEC0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FE0B-1757-A808-FC6F-BD3A68D8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954C4-8B17-3F10-876B-E7F3D30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80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BC2C-19A2-29CA-FB6E-2170A11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65D2-9057-78F7-12D6-B401DBF1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1DEE-51F7-1072-B8AA-F92FC9428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F73E-5DFD-F69E-5546-167704334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6F210-3662-1175-0B85-1DC6E51B0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077C8-AB5F-E489-AAF1-D0543182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22FDA-B8E9-C383-5D5D-7F8F6675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C10D-B504-9C2E-F7AD-E965D7F9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59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35F-52D3-55F6-001E-C19E3842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6363E-A702-E795-BFC1-9850C26A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AA83B-F367-CD27-3319-AD5B578F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8F7E5-E933-B847-6AB8-6E1AD7D3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93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42912-85DA-659A-98D1-058C1514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67DBC-B775-11A9-DD1F-420C1163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94FA-DE30-8330-6391-4AB8567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218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03AF-0E9F-2451-764C-65539E9C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A0A2-762A-5B1E-A0A6-580EED9E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9BAE0-24E4-1B4B-C561-D65FD8A16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667F-AF8D-7DD3-05F4-B9AABF21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95515-3A16-8D10-B258-E47A37E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1FBC-FD29-C051-FE03-BE0CD40A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813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365-15F5-0976-496F-C6EE6763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E3E7F-B372-57EA-6EF8-9425F0B60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1B5D-A666-FDC2-B80A-AD9767E5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1194-9587-3CF2-3473-4C818AE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38CA-6B47-0F03-F08F-3C42E7B6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FE0C-B44A-E1A2-FF45-61E58FA1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85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B34A5-CA8F-E54A-3615-DBBC24FF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D895-D7C8-FB7C-6FDD-3AFFA390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5C97-2318-4CFA-DD4C-DD3CDBBF4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1907-E495-7D46-B6AF-FBE0E6EC892E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BADED-3459-06B1-9413-B4E637DA7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7D28-4DBB-BBF9-7F6F-0EE30CA5E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B3B0-9AAD-0448-B6DB-1897C59B3A5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78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6BF5A-CA79-4ACE-8B74-5DFF5DFB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343A40"/>
                </a:solidFill>
                <a:effectLst/>
                <a:latin typeface="inherit"/>
              </a:rPr>
              <a:t>17.02. The Web Note App overview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F5BE0-FCEA-9675-CD08-77BEBE03F723}"/>
              </a:ext>
            </a:extLst>
          </p:cNvPr>
          <p:cNvSpPr/>
          <p:nvPr/>
        </p:nvSpPr>
        <p:spPr>
          <a:xfrm>
            <a:off x="838200" y="1690688"/>
            <a:ext cx="101451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12529"/>
                </a:solidFill>
                <a:latin typeface="Merriweather" pitchFamily="2" charset="77"/>
              </a:rPr>
              <a:t>B</a:t>
            </a: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uild a full web app for taking and searching notes. </a:t>
            </a:r>
          </a:p>
          <a:p>
            <a:endParaRPr lang="en-GB" sz="1600" dirty="0">
              <a:solidFill>
                <a:srgbClr val="212529"/>
              </a:solidFill>
              <a:latin typeface="Merriweather" pitchFamily="2" charset="77"/>
            </a:endParaRPr>
          </a:p>
          <a:p>
            <a:r>
              <a:rPr lang="en-GB" sz="1600" dirty="0">
                <a:solidFill>
                  <a:srgbClr val="212529"/>
                </a:solidFill>
                <a:latin typeface="Merriweather" pitchFamily="2" charset="77"/>
              </a:rPr>
              <a:t>1) </a:t>
            </a: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Upon first launch, it should ask the user for a first name and once 2) submitted display a "Welcome </a:t>
            </a:r>
            <a:r>
              <a:rPr lang="en-GB" sz="1600" b="0" i="1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username</a:t>
            </a: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" message. 3) On all subsequent launches of the app, even if the browser was closed in between, the homepage should say "Welcome back, </a:t>
            </a:r>
            <a:r>
              <a:rPr lang="en-GB" sz="1600" b="0" i="1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username</a:t>
            </a: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".</a:t>
            </a:r>
          </a:p>
          <a:p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4) The homepage features a menu with the following choices: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Add a note -&gt; The user should be able to add a new note and the app will save it in a file. 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View all notes –&gt; The user should be able to see all the notes on one page.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Search -&gt; The user should be able to search for a note and the corresponding notes should be displayed on a results page.</a:t>
            </a:r>
          </a:p>
          <a:p>
            <a:pPr lvl="1"/>
            <a:endParaRPr lang="en-GB" sz="1600" b="0" i="0" u="none" strike="noStrike" dirty="0">
              <a:solidFill>
                <a:srgbClr val="212529"/>
              </a:solidFill>
              <a:effectLst/>
              <a:latin typeface="Merriweather" pitchFamily="2" charset="77"/>
            </a:endParaRPr>
          </a:p>
          <a:p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5) The app should have a bit of styling. </a:t>
            </a:r>
          </a:p>
          <a:p>
            <a:r>
              <a:rPr lang="en-GB" sz="1600" dirty="0">
                <a:solidFill>
                  <a:srgbClr val="212529"/>
                </a:solidFill>
                <a:latin typeface="Merriweather" pitchFamily="2" charset="77"/>
              </a:rPr>
              <a:t>6) </a:t>
            </a: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The app should be built using the Flask web framework.</a:t>
            </a:r>
          </a:p>
          <a:p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7) Each major step taken in building the app is properly committed to Git with a descriptive commit message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0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C07030-DDB1-48F2-5A69-1FBE9CA8FA04}"/>
              </a:ext>
            </a:extLst>
          </p:cNvPr>
          <p:cNvSpPr/>
          <p:nvPr/>
        </p:nvSpPr>
        <p:spPr>
          <a:xfrm>
            <a:off x="3494312" y="5392626"/>
            <a:ext cx="3968777" cy="998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Web app for taking and searching notes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51697-61D2-E2F9-1CED-AC550762F103}"/>
              </a:ext>
            </a:extLst>
          </p:cNvPr>
          <p:cNvSpPr/>
          <p:nvPr/>
        </p:nvSpPr>
        <p:spPr>
          <a:xfrm>
            <a:off x="1439918" y="798609"/>
            <a:ext cx="8077569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1) Ask the user for a first name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D6A63-A797-EEDB-737A-FFA3EF93161C}"/>
              </a:ext>
            </a:extLst>
          </p:cNvPr>
          <p:cNvSpPr/>
          <p:nvPr/>
        </p:nvSpPr>
        <p:spPr>
          <a:xfrm>
            <a:off x="1439918" y="1317569"/>
            <a:ext cx="8077569" cy="36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2) Submit display a "Welcome username" 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2189D-5DCC-1B9E-28EF-328CA7A6E3AD}"/>
              </a:ext>
            </a:extLst>
          </p:cNvPr>
          <p:cNvSpPr/>
          <p:nvPr/>
        </p:nvSpPr>
        <p:spPr>
          <a:xfrm>
            <a:off x="1439918" y="1848604"/>
            <a:ext cx="8077569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3) On all subsequent launches of the app, even if the browser was closed in between, the homepage should say "Welcome back, username".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DE4C9-AC4E-A9D3-4AC9-40379C283ED0}"/>
              </a:ext>
            </a:extLst>
          </p:cNvPr>
          <p:cNvSpPr/>
          <p:nvPr/>
        </p:nvSpPr>
        <p:spPr>
          <a:xfrm>
            <a:off x="1439918" y="2691145"/>
            <a:ext cx="8077569" cy="1414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4) The homepage features menu with </a:t>
            </a:r>
          </a:p>
          <a:p>
            <a:pPr marL="0" lvl="1" algn="ctr"/>
            <a:r>
              <a:rPr lang="en-GB" sz="1400"/>
              <a:t> a) Add a note -&gt; The user adds a new note and the app will save it in a file. </a:t>
            </a:r>
          </a:p>
          <a:p>
            <a:pPr marL="0" lvl="1" algn="ctr"/>
            <a:r>
              <a:rPr lang="en-GB" sz="1400"/>
              <a:t>b) View all notes –&gt; The user sees all the notes on one page.</a:t>
            </a:r>
          </a:p>
          <a:p>
            <a:pPr marL="0" lvl="1" algn="ctr"/>
            <a:r>
              <a:rPr lang="en-GB" sz="1400"/>
              <a:t>c) Search -&gt; The user searches for a note and the corresponding notes should be displayed on a results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97358-0814-4683-0FA4-393CC90D93C8}"/>
              </a:ext>
            </a:extLst>
          </p:cNvPr>
          <p:cNvSpPr/>
          <p:nvPr/>
        </p:nvSpPr>
        <p:spPr>
          <a:xfrm>
            <a:off x="1439917" y="4275609"/>
            <a:ext cx="8077569" cy="36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5) The app should have a bit of styling.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4B80F-AA43-DCDA-7245-14AFA8DEB0B4}"/>
              </a:ext>
            </a:extLst>
          </p:cNvPr>
          <p:cNvSpPr/>
          <p:nvPr/>
        </p:nvSpPr>
        <p:spPr>
          <a:xfrm>
            <a:off x="1439917" y="4806644"/>
            <a:ext cx="8077569" cy="36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6) The app should be built using the Flask web framework.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F2A28-749B-B36D-0419-52F64FF29385}"/>
              </a:ext>
            </a:extLst>
          </p:cNvPr>
          <p:cNvSpPr txBox="1"/>
          <p:nvPr/>
        </p:nvSpPr>
        <p:spPr>
          <a:xfrm>
            <a:off x="9517486" y="798609"/>
            <a:ext cx="13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0B2F6-BAC8-0CD9-4506-C6D6F55F5202}"/>
              </a:ext>
            </a:extLst>
          </p:cNvPr>
          <p:cNvSpPr txBox="1"/>
          <p:nvPr/>
        </p:nvSpPr>
        <p:spPr>
          <a:xfrm>
            <a:off x="9517486" y="1329007"/>
            <a:ext cx="13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E8157-61E4-5E17-2CC2-E8B7D7EC710B}"/>
              </a:ext>
            </a:extLst>
          </p:cNvPr>
          <p:cNvSpPr txBox="1"/>
          <p:nvPr/>
        </p:nvSpPr>
        <p:spPr>
          <a:xfrm>
            <a:off x="9517486" y="1964133"/>
            <a:ext cx="13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BF413-A629-1BD2-4B21-CF975DC1A1F1}"/>
              </a:ext>
            </a:extLst>
          </p:cNvPr>
          <p:cNvSpPr txBox="1"/>
          <p:nvPr/>
        </p:nvSpPr>
        <p:spPr>
          <a:xfrm>
            <a:off x="9517485" y="3057719"/>
            <a:ext cx="2086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Input</a:t>
            </a:r>
          </a:p>
          <a:p>
            <a:r>
              <a:rPr lang="fr-CH" sz="1400" dirty="0"/>
              <a:t>Output</a:t>
            </a:r>
          </a:p>
          <a:p>
            <a:r>
              <a:rPr lang="fr-CH" sz="1400" dirty="0"/>
              <a:t>Input + Output =&gt; HTML+CSS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86C75-5D67-BF66-72AA-AD2A6AD980CA}"/>
              </a:ext>
            </a:extLst>
          </p:cNvPr>
          <p:cNvSpPr txBox="1"/>
          <p:nvPr/>
        </p:nvSpPr>
        <p:spPr>
          <a:xfrm>
            <a:off x="9517485" y="4247781"/>
            <a:ext cx="20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Output =&gt; HTML+CSS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855E8-3EF6-5308-0B99-509388D223D0}"/>
              </a:ext>
            </a:extLst>
          </p:cNvPr>
          <p:cNvSpPr txBox="1"/>
          <p:nvPr/>
        </p:nvSpPr>
        <p:spPr>
          <a:xfrm>
            <a:off x="9517485" y="4791513"/>
            <a:ext cx="20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Output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E7B9A-28B4-0015-10EE-8C396B1FFA6C}"/>
              </a:ext>
            </a:extLst>
          </p:cNvPr>
          <p:cNvSpPr/>
          <p:nvPr/>
        </p:nvSpPr>
        <p:spPr>
          <a:xfrm>
            <a:off x="4516411" y="100177"/>
            <a:ext cx="1898821" cy="449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 </a:t>
            </a:r>
          </a:p>
        </p:txBody>
      </p:sp>
    </p:spTree>
    <p:extLst>
      <p:ext uri="{BB962C8B-B14F-4D97-AF65-F5344CB8AC3E}">
        <p14:creationId xmlns:p14="http://schemas.microsoft.com/office/powerpoint/2010/main" val="3640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82D4FF-5C1D-FD51-68BF-7F083F4A8127}"/>
              </a:ext>
            </a:extLst>
          </p:cNvPr>
          <p:cNvSpPr/>
          <p:nvPr/>
        </p:nvSpPr>
        <p:spPr>
          <a:xfrm>
            <a:off x="1439918" y="386481"/>
            <a:ext cx="8791901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1) Ask the user for a first name -&gt; What’s your name?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669AD-3EA5-F6E9-1E08-E546149679C6}"/>
              </a:ext>
            </a:extLst>
          </p:cNvPr>
          <p:cNvSpPr/>
          <p:nvPr/>
        </p:nvSpPr>
        <p:spPr>
          <a:xfrm>
            <a:off x="1439918" y="976762"/>
            <a:ext cx="8791901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2) Display a "Welcome username" message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33BB8-A009-1D95-68C6-B0CEAAB02336}"/>
              </a:ext>
            </a:extLst>
          </p:cNvPr>
          <p:cNvSpPr/>
          <p:nvPr/>
        </p:nvSpPr>
        <p:spPr>
          <a:xfrm>
            <a:off x="1439918" y="1591842"/>
            <a:ext cx="8791901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3) Keep “Welcome username” 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E1B8F1-62E0-EFCF-77D8-1F26B3A21BD7}"/>
              </a:ext>
            </a:extLst>
          </p:cNvPr>
          <p:cNvSpPr/>
          <p:nvPr/>
        </p:nvSpPr>
        <p:spPr>
          <a:xfrm>
            <a:off x="1439918" y="2032674"/>
            <a:ext cx="8791901" cy="868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76344-3AA0-8E45-EB79-F0699CEE00C3}"/>
              </a:ext>
            </a:extLst>
          </p:cNvPr>
          <p:cNvSpPr/>
          <p:nvPr/>
        </p:nvSpPr>
        <p:spPr>
          <a:xfrm>
            <a:off x="1702667" y="2427632"/>
            <a:ext cx="2638093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add a note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5793C-6DAE-2597-FB0D-C14846C60914}"/>
              </a:ext>
            </a:extLst>
          </p:cNvPr>
          <p:cNvSpPr/>
          <p:nvPr/>
        </p:nvSpPr>
        <p:spPr>
          <a:xfrm>
            <a:off x="4374930" y="2427632"/>
            <a:ext cx="2790494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view all notes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A39EC-361F-6CAB-7C0B-5341FE1D9790}"/>
              </a:ext>
            </a:extLst>
          </p:cNvPr>
          <p:cNvSpPr/>
          <p:nvPr/>
        </p:nvSpPr>
        <p:spPr>
          <a:xfrm>
            <a:off x="7199594" y="2427631"/>
            <a:ext cx="2790494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send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E36B9-9FC5-FDCF-82FF-F30CA3430878}"/>
              </a:ext>
            </a:extLst>
          </p:cNvPr>
          <p:cNvSpPr txBox="1"/>
          <p:nvPr/>
        </p:nvSpPr>
        <p:spPr>
          <a:xfrm>
            <a:off x="1439918" y="2035160"/>
            <a:ext cx="19581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H" sz="1400" dirty="0"/>
              <a:t>4) </a:t>
            </a:r>
            <a:r>
              <a:rPr lang="fr-CH" sz="1400" dirty="0" err="1"/>
              <a:t>Add</a:t>
            </a:r>
            <a:r>
              <a:rPr lang="fr-CH" sz="1400" dirty="0"/>
              <a:t> </a:t>
            </a:r>
            <a:r>
              <a:rPr lang="fr-CH" sz="1400" dirty="0" err="1"/>
              <a:t>functionalities</a:t>
            </a:r>
            <a:r>
              <a:rPr lang="fr-CH" sz="14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82856-767B-F976-03C7-CB890D4E8A1E}"/>
              </a:ext>
            </a:extLst>
          </p:cNvPr>
          <p:cNvSpPr/>
          <p:nvPr/>
        </p:nvSpPr>
        <p:spPr>
          <a:xfrm>
            <a:off x="1439917" y="3055303"/>
            <a:ext cx="8791901" cy="34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5) Style the app CSS + 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FE62D3-F2CD-B577-8151-E7CEAF18F6E6}"/>
              </a:ext>
            </a:extLst>
          </p:cNvPr>
          <p:cNvSpPr/>
          <p:nvPr/>
        </p:nvSpPr>
        <p:spPr>
          <a:xfrm>
            <a:off x="1439917" y="3645584"/>
            <a:ext cx="8791901" cy="36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6) Built the app in the Flask web framework</a:t>
            </a:r>
          </a:p>
        </p:txBody>
      </p:sp>
    </p:spTree>
    <p:extLst>
      <p:ext uri="{BB962C8B-B14F-4D97-AF65-F5344CB8AC3E}">
        <p14:creationId xmlns:p14="http://schemas.microsoft.com/office/powerpoint/2010/main" val="16643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F3370EF-6469-3053-7956-FE432DC0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3" y="326047"/>
            <a:ext cx="5735785" cy="57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E3FF78-21AF-5852-DAE0-73B0125D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82550"/>
            <a:ext cx="61849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427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Merriweather</vt:lpstr>
      <vt:lpstr>Office Theme</vt:lpstr>
      <vt:lpstr>17.02. The Web Note App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17.02. The Web Note App overview</dc:title>
  <dc:creator>ziva tavcar</dc:creator>
  <cp:lastModifiedBy>ziva tavcar</cp:lastModifiedBy>
  <cp:revision>4</cp:revision>
  <cp:lastPrinted>2022-05-12T13:04:30Z</cp:lastPrinted>
  <dcterms:created xsi:type="dcterms:W3CDTF">2022-05-11T13:12:57Z</dcterms:created>
  <dcterms:modified xsi:type="dcterms:W3CDTF">2022-05-14T15:40:02Z</dcterms:modified>
</cp:coreProperties>
</file>