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021"/>
    <p:restoredTop sz="96327"/>
  </p:normalViewPr>
  <p:slideViewPr>
    <p:cSldViewPr snapToGrid="0" snapToObjects="1">
      <p:cViewPr varScale="1">
        <p:scale>
          <a:sx n="59" d="100"/>
          <a:sy n="59" d="100"/>
        </p:scale>
        <p:origin x="200"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B33B-02E8-6891-53A9-299D6B842B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CH"/>
          </a:p>
        </p:txBody>
      </p:sp>
      <p:sp>
        <p:nvSpPr>
          <p:cNvPr id="3" name="Subtitle 2">
            <a:extLst>
              <a:ext uri="{FF2B5EF4-FFF2-40B4-BE49-F238E27FC236}">
                <a16:creationId xmlns:a16="http://schemas.microsoft.com/office/drawing/2014/main" id="{2680FA0A-EFA7-45A5-7378-BD65CB412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CH"/>
          </a:p>
        </p:txBody>
      </p:sp>
      <p:sp>
        <p:nvSpPr>
          <p:cNvPr id="4" name="Date Placeholder 3">
            <a:extLst>
              <a:ext uri="{FF2B5EF4-FFF2-40B4-BE49-F238E27FC236}">
                <a16:creationId xmlns:a16="http://schemas.microsoft.com/office/drawing/2014/main" id="{47ABEEB2-F970-24C3-1E46-883C46172633}"/>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5" name="Footer Placeholder 4">
            <a:extLst>
              <a:ext uri="{FF2B5EF4-FFF2-40B4-BE49-F238E27FC236}">
                <a16:creationId xmlns:a16="http://schemas.microsoft.com/office/drawing/2014/main" id="{F07E54DC-FD20-3A3D-5686-880FE7A01E3D}"/>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7AF0FD9A-EBBF-E4F6-F557-08B9F2E6A206}"/>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90951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CCE6-702E-349D-9598-B8DE72EC4D3C}"/>
              </a:ext>
            </a:extLst>
          </p:cNvPr>
          <p:cNvSpPr>
            <a:spLocks noGrp="1"/>
          </p:cNvSpPr>
          <p:nvPr>
            <p:ph type="title"/>
          </p:nvPr>
        </p:nvSpPr>
        <p:spPr/>
        <p:txBody>
          <a:bodyPr/>
          <a:lstStyle/>
          <a:p>
            <a:r>
              <a:rPr lang="en-GB"/>
              <a:t>Click to edit Master title style</a:t>
            </a:r>
            <a:endParaRPr lang="fr-CH"/>
          </a:p>
        </p:txBody>
      </p:sp>
      <p:sp>
        <p:nvSpPr>
          <p:cNvPr id="3" name="Vertical Text Placeholder 2">
            <a:extLst>
              <a:ext uri="{FF2B5EF4-FFF2-40B4-BE49-F238E27FC236}">
                <a16:creationId xmlns:a16="http://schemas.microsoft.com/office/drawing/2014/main" id="{9A5FEE87-1117-C7FA-1F91-02351D2F73A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2DBCA8F9-7B50-4305-6FCC-A3E6ADDC5DC9}"/>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5" name="Footer Placeholder 4">
            <a:extLst>
              <a:ext uri="{FF2B5EF4-FFF2-40B4-BE49-F238E27FC236}">
                <a16:creationId xmlns:a16="http://schemas.microsoft.com/office/drawing/2014/main" id="{46DE670F-0CC4-41A6-92C0-9F914ABF446A}"/>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F576AAE6-3B27-D566-D697-4C5944802B10}"/>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275092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433E3-D145-596B-B8D4-34C0199442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CH"/>
          </a:p>
        </p:txBody>
      </p:sp>
      <p:sp>
        <p:nvSpPr>
          <p:cNvPr id="3" name="Vertical Text Placeholder 2">
            <a:extLst>
              <a:ext uri="{FF2B5EF4-FFF2-40B4-BE49-F238E27FC236}">
                <a16:creationId xmlns:a16="http://schemas.microsoft.com/office/drawing/2014/main" id="{2FD06ACB-CB3A-9C31-DCA6-22BFE63048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EAF7CBBA-8498-812D-14AE-B44A0603893E}"/>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5" name="Footer Placeholder 4">
            <a:extLst>
              <a:ext uri="{FF2B5EF4-FFF2-40B4-BE49-F238E27FC236}">
                <a16:creationId xmlns:a16="http://schemas.microsoft.com/office/drawing/2014/main" id="{75D1D360-44BF-547F-2455-6FC2BD3C04B4}"/>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60CBF300-2C76-EC2E-DE01-8AF0C53BE9B5}"/>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237712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1F0A-5F44-0C34-1DBE-69AE1BE0211F}"/>
              </a:ext>
            </a:extLst>
          </p:cNvPr>
          <p:cNvSpPr>
            <a:spLocks noGrp="1"/>
          </p:cNvSpPr>
          <p:nvPr>
            <p:ph type="title"/>
          </p:nvPr>
        </p:nvSpPr>
        <p:spPr/>
        <p:txBody>
          <a:bodyPr/>
          <a:lstStyle/>
          <a:p>
            <a:r>
              <a:rPr lang="en-GB"/>
              <a:t>Click to edit Master title style</a:t>
            </a:r>
            <a:endParaRPr lang="fr-CH"/>
          </a:p>
        </p:txBody>
      </p:sp>
      <p:sp>
        <p:nvSpPr>
          <p:cNvPr id="3" name="Content Placeholder 2">
            <a:extLst>
              <a:ext uri="{FF2B5EF4-FFF2-40B4-BE49-F238E27FC236}">
                <a16:creationId xmlns:a16="http://schemas.microsoft.com/office/drawing/2014/main" id="{A42414ED-1F12-24B9-38B0-D41BFF11AB1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4C8CD25F-6376-066F-0714-0E04169D5775}"/>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5" name="Footer Placeholder 4">
            <a:extLst>
              <a:ext uri="{FF2B5EF4-FFF2-40B4-BE49-F238E27FC236}">
                <a16:creationId xmlns:a16="http://schemas.microsoft.com/office/drawing/2014/main" id="{35A3C321-5B1E-3348-D088-00883070EFDB}"/>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C7711D55-67E5-20F8-9856-5B97B514F5DC}"/>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164709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27E3-1AE2-8176-6F67-EA26090880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CH"/>
          </a:p>
        </p:txBody>
      </p:sp>
      <p:sp>
        <p:nvSpPr>
          <p:cNvPr id="3" name="Text Placeholder 2">
            <a:extLst>
              <a:ext uri="{FF2B5EF4-FFF2-40B4-BE49-F238E27FC236}">
                <a16:creationId xmlns:a16="http://schemas.microsoft.com/office/drawing/2014/main" id="{1FA6CD90-156E-A070-2BC8-8847F829E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525C43-C7ED-4561-04BB-661472A47F88}"/>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5" name="Footer Placeholder 4">
            <a:extLst>
              <a:ext uri="{FF2B5EF4-FFF2-40B4-BE49-F238E27FC236}">
                <a16:creationId xmlns:a16="http://schemas.microsoft.com/office/drawing/2014/main" id="{931B5519-0F91-C096-AEB0-D761BCBDF61C}"/>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581D6ACA-80A3-2D30-5401-3374305E6C02}"/>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192543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0073-3DA3-F783-6C80-AFCF1515500C}"/>
              </a:ext>
            </a:extLst>
          </p:cNvPr>
          <p:cNvSpPr>
            <a:spLocks noGrp="1"/>
          </p:cNvSpPr>
          <p:nvPr>
            <p:ph type="title"/>
          </p:nvPr>
        </p:nvSpPr>
        <p:spPr/>
        <p:txBody>
          <a:bodyPr/>
          <a:lstStyle/>
          <a:p>
            <a:r>
              <a:rPr lang="en-GB"/>
              <a:t>Click to edit Master title style</a:t>
            </a:r>
            <a:endParaRPr lang="fr-CH"/>
          </a:p>
        </p:txBody>
      </p:sp>
      <p:sp>
        <p:nvSpPr>
          <p:cNvPr id="3" name="Content Placeholder 2">
            <a:extLst>
              <a:ext uri="{FF2B5EF4-FFF2-40B4-BE49-F238E27FC236}">
                <a16:creationId xmlns:a16="http://schemas.microsoft.com/office/drawing/2014/main" id="{3363C5ED-DBF5-879D-5D11-DB4C3A657B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Content Placeholder 3">
            <a:extLst>
              <a:ext uri="{FF2B5EF4-FFF2-40B4-BE49-F238E27FC236}">
                <a16:creationId xmlns:a16="http://schemas.microsoft.com/office/drawing/2014/main" id="{2F418C91-9388-30B4-F53B-B99992B1DB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5" name="Date Placeholder 4">
            <a:extLst>
              <a:ext uri="{FF2B5EF4-FFF2-40B4-BE49-F238E27FC236}">
                <a16:creationId xmlns:a16="http://schemas.microsoft.com/office/drawing/2014/main" id="{AD2F4B1F-F846-BF68-9DA8-038BFFD7D126}"/>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6" name="Footer Placeholder 5">
            <a:extLst>
              <a:ext uri="{FF2B5EF4-FFF2-40B4-BE49-F238E27FC236}">
                <a16:creationId xmlns:a16="http://schemas.microsoft.com/office/drawing/2014/main" id="{1D161882-BADB-1EB5-E2B6-2157FC65A969}"/>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29688BA2-4A9A-36B5-F9F0-436A146FC108}"/>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70377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C1E0-E18E-4849-6001-B66ED8DA744A}"/>
              </a:ext>
            </a:extLst>
          </p:cNvPr>
          <p:cNvSpPr>
            <a:spLocks noGrp="1"/>
          </p:cNvSpPr>
          <p:nvPr>
            <p:ph type="title"/>
          </p:nvPr>
        </p:nvSpPr>
        <p:spPr>
          <a:xfrm>
            <a:off x="839788" y="365125"/>
            <a:ext cx="10515600" cy="1325563"/>
          </a:xfrm>
        </p:spPr>
        <p:txBody>
          <a:bodyPr/>
          <a:lstStyle/>
          <a:p>
            <a:r>
              <a:rPr lang="en-GB"/>
              <a:t>Click to edit Master title style</a:t>
            </a:r>
            <a:endParaRPr lang="fr-CH"/>
          </a:p>
        </p:txBody>
      </p:sp>
      <p:sp>
        <p:nvSpPr>
          <p:cNvPr id="3" name="Text Placeholder 2">
            <a:extLst>
              <a:ext uri="{FF2B5EF4-FFF2-40B4-BE49-F238E27FC236}">
                <a16:creationId xmlns:a16="http://schemas.microsoft.com/office/drawing/2014/main" id="{9F0C4CBC-F05A-E8C6-3456-59E8973BF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6B0F8E-D761-7F0A-DA6F-1D934B3003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5" name="Text Placeholder 4">
            <a:extLst>
              <a:ext uri="{FF2B5EF4-FFF2-40B4-BE49-F238E27FC236}">
                <a16:creationId xmlns:a16="http://schemas.microsoft.com/office/drawing/2014/main" id="{FF098ACB-95E5-E8DA-7BD7-87371875E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69DE53-6EC5-5847-BE4D-DC0CEEA26A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7" name="Date Placeholder 6">
            <a:extLst>
              <a:ext uri="{FF2B5EF4-FFF2-40B4-BE49-F238E27FC236}">
                <a16:creationId xmlns:a16="http://schemas.microsoft.com/office/drawing/2014/main" id="{4DE8BE70-6A77-0688-DF64-4F2042B5694F}"/>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8" name="Footer Placeholder 7">
            <a:extLst>
              <a:ext uri="{FF2B5EF4-FFF2-40B4-BE49-F238E27FC236}">
                <a16:creationId xmlns:a16="http://schemas.microsoft.com/office/drawing/2014/main" id="{87793E84-241A-E41A-5CF6-610E8F5DD281}"/>
              </a:ext>
            </a:extLst>
          </p:cNvPr>
          <p:cNvSpPr>
            <a:spLocks noGrp="1"/>
          </p:cNvSpPr>
          <p:nvPr>
            <p:ph type="ftr" sz="quarter" idx="11"/>
          </p:nvPr>
        </p:nvSpPr>
        <p:spPr/>
        <p:txBody>
          <a:bodyPr/>
          <a:lstStyle/>
          <a:p>
            <a:endParaRPr lang="fr-CH"/>
          </a:p>
        </p:txBody>
      </p:sp>
      <p:sp>
        <p:nvSpPr>
          <p:cNvPr id="9" name="Slide Number Placeholder 8">
            <a:extLst>
              <a:ext uri="{FF2B5EF4-FFF2-40B4-BE49-F238E27FC236}">
                <a16:creationId xmlns:a16="http://schemas.microsoft.com/office/drawing/2014/main" id="{CACE0AB7-8E53-633F-6DAB-D041390C4F8F}"/>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26293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A88-E1C1-C3BD-ADCB-C36357C95A16}"/>
              </a:ext>
            </a:extLst>
          </p:cNvPr>
          <p:cNvSpPr>
            <a:spLocks noGrp="1"/>
          </p:cNvSpPr>
          <p:nvPr>
            <p:ph type="title"/>
          </p:nvPr>
        </p:nvSpPr>
        <p:spPr/>
        <p:txBody>
          <a:bodyPr/>
          <a:lstStyle/>
          <a:p>
            <a:r>
              <a:rPr lang="en-GB"/>
              <a:t>Click to edit Master title style</a:t>
            </a:r>
            <a:endParaRPr lang="fr-CH"/>
          </a:p>
        </p:txBody>
      </p:sp>
      <p:sp>
        <p:nvSpPr>
          <p:cNvPr id="3" name="Date Placeholder 2">
            <a:extLst>
              <a:ext uri="{FF2B5EF4-FFF2-40B4-BE49-F238E27FC236}">
                <a16:creationId xmlns:a16="http://schemas.microsoft.com/office/drawing/2014/main" id="{82A3DED5-0D66-B969-8B8A-AA2E4AAE86F6}"/>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4" name="Footer Placeholder 3">
            <a:extLst>
              <a:ext uri="{FF2B5EF4-FFF2-40B4-BE49-F238E27FC236}">
                <a16:creationId xmlns:a16="http://schemas.microsoft.com/office/drawing/2014/main" id="{540BF494-0C9A-8C51-DF5F-78B4261402D8}"/>
              </a:ext>
            </a:extLst>
          </p:cNvPr>
          <p:cNvSpPr>
            <a:spLocks noGrp="1"/>
          </p:cNvSpPr>
          <p:nvPr>
            <p:ph type="ftr" sz="quarter" idx="11"/>
          </p:nvPr>
        </p:nvSpPr>
        <p:spPr/>
        <p:txBody>
          <a:bodyPr/>
          <a:lstStyle/>
          <a:p>
            <a:endParaRPr lang="fr-CH"/>
          </a:p>
        </p:txBody>
      </p:sp>
      <p:sp>
        <p:nvSpPr>
          <p:cNvPr id="5" name="Slide Number Placeholder 4">
            <a:extLst>
              <a:ext uri="{FF2B5EF4-FFF2-40B4-BE49-F238E27FC236}">
                <a16:creationId xmlns:a16="http://schemas.microsoft.com/office/drawing/2014/main" id="{1A9362E1-1C3B-1399-0022-E4B3001DC846}"/>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84156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BBD7F-C63D-378F-CA5A-616081DBC5F8}"/>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3" name="Footer Placeholder 2">
            <a:extLst>
              <a:ext uri="{FF2B5EF4-FFF2-40B4-BE49-F238E27FC236}">
                <a16:creationId xmlns:a16="http://schemas.microsoft.com/office/drawing/2014/main" id="{23DEEDE2-1ED4-705D-0D63-2AB5FD0E141D}"/>
              </a:ext>
            </a:extLst>
          </p:cNvPr>
          <p:cNvSpPr>
            <a:spLocks noGrp="1"/>
          </p:cNvSpPr>
          <p:nvPr>
            <p:ph type="ftr" sz="quarter" idx="11"/>
          </p:nvPr>
        </p:nvSpPr>
        <p:spPr/>
        <p:txBody>
          <a:bodyPr/>
          <a:lstStyle/>
          <a:p>
            <a:endParaRPr lang="fr-CH"/>
          </a:p>
        </p:txBody>
      </p:sp>
      <p:sp>
        <p:nvSpPr>
          <p:cNvPr id="4" name="Slide Number Placeholder 3">
            <a:extLst>
              <a:ext uri="{FF2B5EF4-FFF2-40B4-BE49-F238E27FC236}">
                <a16:creationId xmlns:a16="http://schemas.microsoft.com/office/drawing/2014/main" id="{8F999C4D-25A6-DAA9-A140-56C3C59251C6}"/>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38011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39EB-638C-98E9-3F0B-7BCF360124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H"/>
          </a:p>
        </p:txBody>
      </p:sp>
      <p:sp>
        <p:nvSpPr>
          <p:cNvPr id="3" name="Content Placeholder 2">
            <a:extLst>
              <a:ext uri="{FF2B5EF4-FFF2-40B4-BE49-F238E27FC236}">
                <a16:creationId xmlns:a16="http://schemas.microsoft.com/office/drawing/2014/main" id="{70147D8B-E5FA-19E8-5ED4-CE57073F1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Text Placeholder 3">
            <a:extLst>
              <a:ext uri="{FF2B5EF4-FFF2-40B4-BE49-F238E27FC236}">
                <a16:creationId xmlns:a16="http://schemas.microsoft.com/office/drawing/2014/main" id="{7FD502C7-9446-63FC-1CBE-8604DA6A8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79FF3E-6D9C-25AE-4F37-A320F669F48B}"/>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6" name="Footer Placeholder 5">
            <a:extLst>
              <a:ext uri="{FF2B5EF4-FFF2-40B4-BE49-F238E27FC236}">
                <a16:creationId xmlns:a16="http://schemas.microsoft.com/office/drawing/2014/main" id="{58A5D4AB-FD8B-A2F9-40D3-4EE22BE9F22E}"/>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6732A032-ED1D-DDA4-7942-5878C6C23D63}"/>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172990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3220-024F-BFD4-2F1C-49B646CBA2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H"/>
          </a:p>
        </p:txBody>
      </p:sp>
      <p:sp>
        <p:nvSpPr>
          <p:cNvPr id="3" name="Picture Placeholder 2">
            <a:extLst>
              <a:ext uri="{FF2B5EF4-FFF2-40B4-BE49-F238E27FC236}">
                <a16:creationId xmlns:a16="http://schemas.microsoft.com/office/drawing/2014/main" id="{A53220FD-A2B5-7FA2-2233-90AD6A905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a:extLst>
              <a:ext uri="{FF2B5EF4-FFF2-40B4-BE49-F238E27FC236}">
                <a16:creationId xmlns:a16="http://schemas.microsoft.com/office/drawing/2014/main" id="{42511D7F-95D0-5E18-4F6D-E0757A92A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F1FCC3-14A7-6FF8-0EC9-7C35D4A7019C}"/>
              </a:ext>
            </a:extLst>
          </p:cNvPr>
          <p:cNvSpPr>
            <a:spLocks noGrp="1"/>
          </p:cNvSpPr>
          <p:nvPr>
            <p:ph type="dt" sz="half" idx="10"/>
          </p:nvPr>
        </p:nvSpPr>
        <p:spPr/>
        <p:txBody>
          <a:bodyPr/>
          <a:lstStyle/>
          <a:p>
            <a:fld id="{684D9B1F-DC1F-F543-9541-253ECF7C4925}" type="datetimeFigureOut">
              <a:rPr lang="fr-CH" smtClean="0"/>
              <a:t>25.04.22</a:t>
            </a:fld>
            <a:endParaRPr lang="fr-CH"/>
          </a:p>
        </p:txBody>
      </p:sp>
      <p:sp>
        <p:nvSpPr>
          <p:cNvPr id="6" name="Footer Placeholder 5">
            <a:extLst>
              <a:ext uri="{FF2B5EF4-FFF2-40B4-BE49-F238E27FC236}">
                <a16:creationId xmlns:a16="http://schemas.microsoft.com/office/drawing/2014/main" id="{B6CDB056-E222-D745-4FD0-363745B1B5AE}"/>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44375FC1-C15E-D7B6-BDEF-4819E8984C6C}"/>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8150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FE04F-4A7D-7474-11C5-C9C480DA4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CH"/>
          </a:p>
        </p:txBody>
      </p:sp>
      <p:sp>
        <p:nvSpPr>
          <p:cNvPr id="3" name="Text Placeholder 2">
            <a:extLst>
              <a:ext uri="{FF2B5EF4-FFF2-40B4-BE49-F238E27FC236}">
                <a16:creationId xmlns:a16="http://schemas.microsoft.com/office/drawing/2014/main" id="{8E71D366-A0E9-1D06-800C-21BDB14AC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0F3CCA87-96BE-CB00-BBB6-9779DB84D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D9B1F-DC1F-F543-9541-253ECF7C4925}" type="datetimeFigureOut">
              <a:rPr lang="fr-CH" smtClean="0"/>
              <a:t>25.04.22</a:t>
            </a:fld>
            <a:endParaRPr lang="fr-CH"/>
          </a:p>
        </p:txBody>
      </p:sp>
      <p:sp>
        <p:nvSpPr>
          <p:cNvPr id="5" name="Footer Placeholder 4">
            <a:extLst>
              <a:ext uri="{FF2B5EF4-FFF2-40B4-BE49-F238E27FC236}">
                <a16:creationId xmlns:a16="http://schemas.microsoft.com/office/drawing/2014/main" id="{CCBB2A63-7395-9212-43E9-CBC54EB49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a:extLst>
              <a:ext uri="{FF2B5EF4-FFF2-40B4-BE49-F238E27FC236}">
                <a16:creationId xmlns:a16="http://schemas.microsoft.com/office/drawing/2014/main" id="{8B690D14-1870-C45C-C83D-8593C76134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5E1FB-0007-BF4E-9DA5-5CC7FABC2879}" type="slidenum">
              <a:rPr lang="fr-CH" smtClean="0"/>
              <a:t>‹#›</a:t>
            </a:fld>
            <a:endParaRPr lang="fr-CH"/>
          </a:p>
        </p:txBody>
      </p:sp>
    </p:spTree>
    <p:extLst>
      <p:ext uri="{BB962C8B-B14F-4D97-AF65-F5344CB8AC3E}">
        <p14:creationId xmlns:p14="http://schemas.microsoft.com/office/powerpoint/2010/main" val="3378566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55D13C-C6A4-8B71-C071-1155F5CA2EC4}"/>
              </a:ext>
            </a:extLst>
          </p:cNvPr>
          <p:cNvSpPr>
            <a:spLocks noGrp="1"/>
          </p:cNvSpPr>
          <p:nvPr>
            <p:ph type="title"/>
          </p:nvPr>
        </p:nvSpPr>
        <p:spPr/>
        <p:txBody>
          <a:bodyPr/>
          <a:lstStyle/>
          <a:p>
            <a:r>
              <a:rPr lang="en-GB" b="0" i="0" u="none" strike="noStrike" dirty="0">
                <a:solidFill>
                  <a:srgbClr val="343A40"/>
                </a:solidFill>
                <a:effectLst/>
                <a:latin typeface="inherit"/>
              </a:rPr>
              <a:t>06. Exercise: A dynamic user interface</a:t>
            </a:r>
            <a:endParaRPr lang="fr-CH" dirty="0"/>
          </a:p>
        </p:txBody>
      </p:sp>
      <p:sp>
        <p:nvSpPr>
          <p:cNvPr id="5" name="Rectangle 4">
            <a:extLst>
              <a:ext uri="{FF2B5EF4-FFF2-40B4-BE49-F238E27FC236}">
                <a16:creationId xmlns:a16="http://schemas.microsoft.com/office/drawing/2014/main" id="{48AEA600-AFA9-4F01-F1FE-B785C2E6B0C6}"/>
              </a:ext>
            </a:extLst>
          </p:cNvPr>
          <p:cNvSpPr/>
          <p:nvPr/>
        </p:nvSpPr>
        <p:spPr>
          <a:xfrm>
            <a:off x="1103242" y="1690688"/>
            <a:ext cx="10177671" cy="4524315"/>
          </a:xfrm>
          <a:prstGeom prst="rect">
            <a:avLst/>
          </a:prstGeom>
        </p:spPr>
        <p:txBody>
          <a:bodyPr wrap="square">
            <a:spAutoFit/>
          </a:bodyPr>
          <a:lstStyle/>
          <a:p>
            <a:r>
              <a:rPr lang="en-GB" b="0" i="0" u="none" strike="noStrike" dirty="0">
                <a:solidFill>
                  <a:srgbClr val="212529"/>
                </a:solidFill>
                <a:effectLst/>
                <a:latin typeface="Merriweather" pitchFamily="2" charset="77"/>
              </a:rPr>
              <a:t>In this exercise, you are going to program your first dynamic user interface. You will have the following elements:</a:t>
            </a:r>
          </a:p>
          <a:p>
            <a:pPr>
              <a:buFont typeface="Arial" panose="020B0604020202020204" pitchFamily="34" charset="0"/>
              <a:buChar char="•"/>
            </a:pPr>
            <a:r>
              <a:rPr lang="en-GB" b="0" i="0" u="none" strike="noStrike" dirty="0">
                <a:solidFill>
                  <a:srgbClr val="212529"/>
                </a:solidFill>
                <a:effectLst/>
                <a:latin typeface="Merriweather" pitchFamily="2" charset="77"/>
              </a:rPr>
              <a:t>a paragraph of text which should be empty when the page is first opened</a:t>
            </a:r>
          </a:p>
          <a:p>
            <a:pPr>
              <a:buFont typeface="Arial" panose="020B0604020202020204" pitchFamily="34" charset="0"/>
              <a:buChar char="•"/>
            </a:pPr>
            <a:r>
              <a:rPr lang="en-GB" b="0" i="0" u="none" strike="noStrike">
                <a:solidFill>
                  <a:srgbClr val="212529"/>
                </a:solidFill>
                <a:effectLst/>
                <a:latin typeface="Merriweather" pitchFamily="2" charset="77"/>
              </a:rPr>
              <a:t>a textbox	</a:t>
            </a:r>
            <a:endParaRPr lang="en-GB" b="0" i="0" u="none" strike="noStrike" dirty="0">
              <a:solidFill>
                <a:srgbClr val="212529"/>
              </a:solidFill>
              <a:effectLst/>
              <a:latin typeface="Merriweather" pitchFamily="2" charset="77"/>
            </a:endParaRPr>
          </a:p>
          <a:p>
            <a:pPr>
              <a:buFont typeface="Arial" panose="020B0604020202020204" pitchFamily="34" charset="0"/>
              <a:buChar char="•"/>
            </a:pPr>
            <a:r>
              <a:rPr lang="en-GB" b="0" i="0" u="none" strike="noStrike" dirty="0">
                <a:solidFill>
                  <a:srgbClr val="212529"/>
                </a:solidFill>
                <a:effectLst/>
                <a:latin typeface="Merriweather" pitchFamily="2" charset="77"/>
              </a:rPr>
              <a:t>a button</a:t>
            </a:r>
          </a:p>
          <a:p>
            <a:r>
              <a:rPr lang="en-GB" b="0" i="0" u="none" strike="noStrike" dirty="0">
                <a:solidFill>
                  <a:srgbClr val="212529"/>
                </a:solidFill>
                <a:effectLst/>
                <a:latin typeface="Merriweather" pitchFamily="2" charset="77"/>
              </a:rPr>
              <a:t>When the button is clicked, the paragraph of text will display what is currently in the textbox.</a:t>
            </a:r>
          </a:p>
          <a:p>
            <a:endParaRPr lang="en-GB" b="1" i="0" u="none" strike="noStrike" dirty="0">
              <a:solidFill>
                <a:srgbClr val="212529"/>
              </a:solidFill>
              <a:effectLst/>
              <a:latin typeface="Merriweather" pitchFamily="2" charset="77"/>
            </a:endParaRPr>
          </a:p>
          <a:p>
            <a:r>
              <a:rPr lang="en-GB" b="1" i="0" u="none" strike="noStrike" dirty="0">
                <a:solidFill>
                  <a:srgbClr val="212529"/>
                </a:solidFill>
                <a:effectLst/>
                <a:latin typeface="Merriweather" pitchFamily="2" charset="77"/>
              </a:rPr>
              <a:t>Hint:</a:t>
            </a:r>
            <a:r>
              <a:rPr lang="en-GB" b="0" i="0" u="none" strike="noStrike" dirty="0">
                <a:solidFill>
                  <a:srgbClr val="212529"/>
                </a:solidFill>
                <a:effectLst/>
                <a:latin typeface="Merriweather" pitchFamily="2" charset="77"/>
              </a:rPr>
              <a:t> Depending on your Browser settings, it might happen that the JavaScript and CSS files get cached. This means, that upon opening the page again the "cached" and thus previous version of your JavaScript and CSS files get applied. In this case, please try what's called a </a:t>
            </a:r>
            <a:r>
              <a:rPr lang="en-GB" b="0" i="1" u="none" strike="noStrike" dirty="0">
                <a:solidFill>
                  <a:srgbClr val="212529"/>
                </a:solidFill>
                <a:effectLst/>
                <a:latin typeface="Merriweather" pitchFamily="2" charset="77"/>
              </a:rPr>
              <a:t>hard refresh</a:t>
            </a:r>
            <a:r>
              <a:rPr lang="en-GB" b="0" i="0" u="none" strike="noStrike" dirty="0">
                <a:solidFill>
                  <a:srgbClr val="212529"/>
                </a:solidFill>
                <a:effectLst/>
                <a:latin typeface="Merriweather" pitchFamily="2" charset="77"/>
              </a:rPr>
              <a:t>. Depending on your operating system there is a key combination for that. For instance, on Windows hold down Ctrl and click the reload button, on Mac OS hold down ⇧ Shift and click the reload button. </a:t>
            </a:r>
          </a:p>
          <a:p>
            <a:r>
              <a:rPr lang="en-GB" b="0" i="0" u="none" strike="noStrike" dirty="0">
                <a:solidFill>
                  <a:srgbClr val="212529"/>
                </a:solidFill>
                <a:effectLst/>
                <a:latin typeface="Merriweather" pitchFamily="2" charset="77"/>
              </a:rPr>
              <a:t>Of course, should you have any question or problem, reach out to us by using the Q&amp;A section below or by booking a one-on-one meeting!</a:t>
            </a:r>
          </a:p>
        </p:txBody>
      </p:sp>
    </p:spTree>
    <p:extLst>
      <p:ext uri="{BB962C8B-B14F-4D97-AF65-F5344CB8AC3E}">
        <p14:creationId xmlns:p14="http://schemas.microsoft.com/office/powerpoint/2010/main" val="20529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196</Words>
  <Application>Microsoft Macintosh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inherit</vt:lpstr>
      <vt:lpstr>Merriweather</vt:lpstr>
      <vt:lpstr>Office Theme</vt:lpstr>
      <vt:lpstr>06. Exercise: A dynamic user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 Exercise: A dynamic user interface</dc:title>
  <dc:creator>ziva tavcar</dc:creator>
  <cp:lastModifiedBy>ziva tavcar</cp:lastModifiedBy>
  <cp:revision>1</cp:revision>
  <dcterms:created xsi:type="dcterms:W3CDTF">2022-04-25T15:30:29Z</dcterms:created>
  <dcterms:modified xsi:type="dcterms:W3CDTF">2022-04-25T16:36:27Z</dcterms:modified>
</cp:coreProperties>
</file>