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1"/>
    <p:restoredTop sz="94672"/>
  </p:normalViewPr>
  <p:slideViewPr>
    <p:cSldViewPr snapToGrid="0" snapToObjects="1">
      <p:cViewPr varScale="1">
        <p:scale>
          <a:sx n="96" d="100"/>
          <a:sy n="96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C66-76C8-E5E4-D189-8FB0319E5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72BD8-8C86-979E-E7F9-88F6B146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E1C0-9041-E390-21FA-8E4ABC9D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F95D-BA39-DA65-5671-FA56FD17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70AC-9947-6F54-6F8B-3C28422E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32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D6BF-A8C2-1713-3039-983FD411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D56C-4DB0-7942-0048-79498FF2D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725B-150F-5FF8-B3E7-D5D4C3B0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B33F-6B51-70F8-5A03-512A8DF8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86B1-6F07-0BAB-6A0C-55D220A5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17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F4E1D-F3E4-2E92-064D-8DC867F4D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B61AA-C179-BEAE-2F9D-4967C563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B926-929F-C8CD-5536-319C4829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E340-C1A0-4E46-2868-1E345FD5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CCF4-A670-90C6-929C-4A47D056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9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BCB-EAD6-4CC8-D556-76AC7F7F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1897-19CD-5262-D458-5A8A0B0A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5DDA-5FE2-9637-795A-C089770A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7130-B832-7961-7A0A-1F4C7FB8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9D98-B21A-5254-C1B5-2BB3ADE5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880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93F3-F25E-55A5-BB95-C4D162AA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0EF90-4989-5CFC-57A8-987920B2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D90F-B89B-AA7B-E887-BD65BF98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9B33-8AB1-BB5F-259E-41A98FCE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09C6-3AD2-8000-6307-23FA568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88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1324-1623-5B17-25FE-F14436F1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C6AF-07E8-4AED-CA44-444BAEA17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B0A0A-F695-18D5-104F-CFB8EC10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7737B-5CA5-E763-137C-24D81AD6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A4103-BE3E-8C3E-590C-207DC50E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3202-E9E9-A83C-F64B-93112B47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64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F64A-428E-DDE1-F501-2DD8205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F3F6-B225-85D8-7E97-75902C67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6D6-AC66-117B-D311-1C34EC0B2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4C0F-50C3-B309-BD64-189FB07A0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3FD04-096F-74C8-6010-43D565B8D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A81DE-39BE-1C3D-4DF7-879A1DDE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A4F9D-C99F-466E-3FCE-CD834463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94ABA-A131-B9C0-B6F7-528AD720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981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4BAA-7F83-1ABC-3BFC-A9799051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E49CB-98C6-14E4-77E2-47E43A87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DB536-6C97-5D38-16FD-EE74A8A0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F625B-7A22-A33C-CDB3-4381C685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5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E5952-8DA5-C263-C99F-C1503C98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819BA-FB22-FE12-22E0-41F47B53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18AA0-4084-8DBA-DB7A-C11432E0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97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F12D-A4FF-B206-331A-0BC60DC6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F2D3-7670-E1E1-6FD9-1A93BA4F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152BA-A069-C2D7-1D77-6F4A7E19E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307A-ED95-B89D-2FCE-0BE0735F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2DB37-DF1A-F30C-72E4-F3D38461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FED4D-043E-1CFF-E664-43A5AC5D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48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D2FC-AACB-DA1C-5D95-33EC6EF1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8929-E036-CDE3-E087-36279D36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2F5D-EABA-0C20-3908-83BFB330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17D4A-3E64-FC99-BBA1-199ECC30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A713-4A14-118E-F0A7-9CD46614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7DC97-D201-39B3-C79D-ECA5A68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52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E2632-3B2F-EE72-341A-DFE40E5E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39FF-9AC2-291B-6741-8ADBE45C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1480-C83E-60FE-EE20-F87C1D436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8065-D7CB-F14F-8CE8-C4F857E0058B}" type="datetimeFigureOut">
              <a:rPr lang="fr-CH" smtClean="0"/>
              <a:t>13.04.22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A3A5-32BA-2F9C-90CC-815A7DAF2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C6D7-9B57-55B8-D991-231F8D522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A211-A6FA-F746-86CE-83C76DD92ED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635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63192-EDCC-9AD3-F7C1-C3738375C612}"/>
              </a:ext>
            </a:extLst>
          </p:cNvPr>
          <p:cNvSpPr txBox="1"/>
          <p:nvPr/>
        </p:nvSpPr>
        <p:spPr>
          <a:xfrm>
            <a:off x="838200" y="1690688"/>
            <a:ext cx="7832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u="sng" dirty="0"/>
              <a:t>Insert a complete note taking app inside your terminal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 is Terminal based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Able to enter a new note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Able to search for a new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Upgrade or expand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Name it </a:t>
            </a:r>
            <a:r>
              <a:rPr lang="en-GB" sz="2000" dirty="0" err="1"/>
              <a:t>noteApp.py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85C18C-57A8-6198-4D7D-B047C215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Exercice</a:t>
            </a:r>
            <a:r>
              <a:rPr lang="en-GB" dirty="0"/>
              <a:t> -&gt; develop an app for note taking</a:t>
            </a:r>
          </a:p>
        </p:txBody>
      </p:sp>
    </p:spTree>
    <p:extLst>
      <p:ext uri="{BB962C8B-B14F-4D97-AF65-F5344CB8AC3E}">
        <p14:creationId xmlns:p14="http://schemas.microsoft.com/office/powerpoint/2010/main" val="332285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DD900CB7-F98D-73BF-AD8F-851376101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29"/>
          <a:stretch/>
        </p:blipFill>
        <p:spPr>
          <a:xfrm>
            <a:off x="1388500" y="937383"/>
            <a:ext cx="3804649" cy="557106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42DB65-40EF-ABA9-E56F-6E619D022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61"/>
          <a:stretch/>
        </p:blipFill>
        <p:spPr>
          <a:xfrm>
            <a:off x="7180330" y="904731"/>
            <a:ext cx="3441688" cy="5571066"/>
          </a:xfrm>
          <a:prstGeom prst="rect">
            <a:avLst/>
          </a:prstGeom>
        </p:spPr>
      </p:pic>
      <p:sp>
        <p:nvSpPr>
          <p:cNvPr id="11" name="Title 9">
            <a:extLst>
              <a:ext uri="{FF2B5EF4-FFF2-40B4-BE49-F238E27FC236}">
                <a16:creationId xmlns:a16="http://schemas.microsoft.com/office/drawing/2014/main" id="{24B07C23-6712-696C-D540-81368CCB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6" y="219662"/>
            <a:ext cx="10515600" cy="556192"/>
          </a:xfrm>
        </p:spPr>
        <p:txBody>
          <a:bodyPr>
            <a:normAutofit fontScale="90000"/>
          </a:bodyPr>
          <a:lstStyle/>
          <a:p>
            <a:r>
              <a:rPr lang="fr-CH" dirty="0"/>
              <a:t>Exercice note </a:t>
            </a:r>
            <a:r>
              <a:rPr lang="fr-CH" dirty="0" err="1"/>
              <a:t>taking</a:t>
            </a:r>
            <a:r>
              <a:rPr lang="fr-CH" dirty="0"/>
              <a:t> app: final </a:t>
            </a:r>
            <a:r>
              <a:rPr lang="fr-CH" dirty="0" err="1"/>
              <a:t>result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263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9035F5C-C3AE-D0DB-519B-791F7BD8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1844675"/>
            <a:ext cx="3830638" cy="444976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03EC09D-0328-1391-6B57-20853532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44675"/>
            <a:ext cx="5110163" cy="44497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ED4D7E0-AA0B-F48C-68D5-7BEF285E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fr-CH" sz="5200"/>
              <a:t>Exercice note taking app: solution</a:t>
            </a:r>
          </a:p>
        </p:txBody>
      </p:sp>
    </p:spTree>
    <p:extLst>
      <p:ext uri="{BB962C8B-B14F-4D97-AF65-F5344CB8AC3E}">
        <p14:creationId xmlns:p14="http://schemas.microsoft.com/office/powerpoint/2010/main" val="24400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C5C3CC8-C825-546C-DDF9-6AF4DCBAA586}"/>
              </a:ext>
            </a:extLst>
          </p:cNvPr>
          <p:cNvSpPr/>
          <p:nvPr/>
        </p:nvSpPr>
        <p:spPr>
          <a:xfrm>
            <a:off x="3363686" y="489857"/>
            <a:ext cx="4408714" cy="133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Develop a note taking application in Terminal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6CBBAB-DF4D-E612-9936-32F694841081}"/>
              </a:ext>
            </a:extLst>
          </p:cNvPr>
          <p:cNvSpPr/>
          <p:nvPr/>
        </p:nvSpPr>
        <p:spPr>
          <a:xfrm>
            <a:off x="3363686" y="5029200"/>
            <a:ext cx="4408714" cy="157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 taking application </a:t>
            </a:r>
            <a:r>
              <a:rPr lang="en-GB" dirty="0" err="1"/>
              <a:t>fonctions</a:t>
            </a:r>
            <a:r>
              <a:rPr lang="en-GB" dirty="0"/>
              <a:t> by 2 </a:t>
            </a:r>
            <a:r>
              <a:rPr lang="en-GB" dirty="0" err="1"/>
              <a:t>choises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1) Press 1 for adding a note</a:t>
            </a:r>
          </a:p>
          <a:p>
            <a:pPr algn="ctr"/>
            <a:r>
              <a:rPr lang="en-GB" dirty="0"/>
              <a:t>2) Press 2 for searching your notes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1C3E-FBD8-594E-9863-78CD02C9B939}"/>
              </a:ext>
            </a:extLst>
          </p:cNvPr>
          <p:cNvSpPr/>
          <p:nvPr/>
        </p:nvSpPr>
        <p:spPr>
          <a:xfrm>
            <a:off x="3363686" y="2054204"/>
            <a:ext cx="4408714" cy="44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Create a note in txt /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EA4DE-EDBD-C635-8D73-419FF8231FC8}"/>
              </a:ext>
            </a:extLst>
          </p:cNvPr>
          <p:cNvSpPr/>
          <p:nvPr/>
        </p:nvSpPr>
        <p:spPr>
          <a:xfrm>
            <a:off x="3363686" y="2758100"/>
            <a:ext cx="4408714" cy="44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Search trought notes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C2292-AC70-8D95-C66C-7E7B6A5FB746}"/>
              </a:ext>
            </a:extLst>
          </p:cNvPr>
          <p:cNvSpPr/>
          <p:nvPr/>
        </p:nvSpPr>
        <p:spPr>
          <a:xfrm>
            <a:off x="3363686" y="3488500"/>
            <a:ext cx="4408714" cy="44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Display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DBBBF7-8897-27ED-AE23-E7AD98326362}"/>
              </a:ext>
            </a:extLst>
          </p:cNvPr>
          <p:cNvSpPr/>
          <p:nvPr/>
        </p:nvSpPr>
        <p:spPr>
          <a:xfrm>
            <a:off x="3363686" y="4165893"/>
            <a:ext cx="4408714" cy="44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Execution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82B967-4056-4F90-1996-091A1A1CDCF1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5568043" y="1828800"/>
            <a:ext cx="0" cy="22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D73763-AD74-B300-F742-B50E18988741}"/>
              </a:ext>
            </a:extLst>
          </p:cNvPr>
          <p:cNvCxnSpPr>
            <a:cxnSpLocks/>
          </p:cNvCxnSpPr>
          <p:nvPr/>
        </p:nvCxnSpPr>
        <p:spPr>
          <a:xfrm>
            <a:off x="5559051" y="2495076"/>
            <a:ext cx="0" cy="22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4E54B3-D064-6486-5927-FCB83A078AF2}"/>
              </a:ext>
            </a:extLst>
          </p:cNvPr>
          <p:cNvCxnSpPr>
            <a:cxnSpLocks/>
          </p:cNvCxnSpPr>
          <p:nvPr/>
        </p:nvCxnSpPr>
        <p:spPr>
          <a:xfrm>
            <a:off x="5559051" y="3210282"/>
            <a:ext cx="0" cy="22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2E3E8-F8BE-7694-4033-EA02BBC67CD5}"/>
              </a:ext>
            </a:extLst>
          </p:cNvPr>
          <p:cNvCxnSpPr>
            <a:cxnSpLocks/>
          </p:cNvCxnSpPr>
          <p:nvPr/>
        </p:nvCxnSpPr>
        <p:spPr>
          <a:xfrm>
            <a:off x="5559051" y="3889616"/>
            <a:ext cx="0" cy="22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A2C923-4E87-8D49-A2C4-8202EE9F3AE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559051" y="4606765"/>
            <a:ext cx="8992" cy="42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2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102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Exercice -&gt; develop an app for note taking</vt:lpstr>
      <vt:lpstr>Exercice note taking app: final result</vt:lpstr>
      <vt:lpstr>Exercice note taking app: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develop an app for note taking</dc:title>
  <dc:creator>ziva tavcar</dc:creator>
  <cp:lastModifiedBy>ziva tavcar</cp:lastModifiedBy>
  <cp:revision>3</cp:revision>
  <dcterms:created xsi:type="dcterms:W3CDTF">2022-04-13T12:21:53Z</dcterms:created>
  <dcterms:modified xsi:type="dcterms:W3CDTF">2022-04-14T12:18:34Z</dcterms:modified>
</cp:coreProperties>
</file>