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8" r:id="rId6"/>
    <p:sldId id="276" r:id="rId7"/>
    <p:sldId id="261" r:id="rId8"/>
    <p:sldId id="267" r:id="rId9"/>
    <p:sldId id="386" r:id="rId10"/>
    <p:sldId id="392" r:id="rId11"/>
    <p:sldId id="389" r:id="rId12"/>
    <p:sldId id="388" r:id="rId13"/>
    <p:sldId id="391" r:id="rId14"/>
    <p:sldId id="390" r:id="rId15"/>
    <p:sldId id="35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3" autoAdjust="0"/>
    <p:restoredTop sz="79961" autoAdjust="0"/>
  </p:normalViewPr>
  <p:slideViewPr>
    <p:cSldViewPr snapToGrid="0" showGuides="1">
      <p:cViewPr varScale="1">
        <p:scale>
          <a:sx n="88" d="100"/>
          <a:sy n="88" d="100"/>
        </p:scale>
        <p:origin x="1722" y="84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26/04/2024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6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Reminder: failing tests either mean that the code updated/added if faulty, or that that the tests are outdated.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4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7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FAQs? Maybe?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luentassertions.com/introduction" TargetMode="External"/><Relationship Id="rId3" Type="http://schemas.openxmlformats.org/officeDocument/2006/relationships/hyperlink" Target="https://docs.microsoft.com/en-us/dotnet/core/testing/unit-testing-best-practices" TargetMode="External"/><Relationship Id="rId7" Type="http://schemas.openxmlformats.org/officeDocument/2006/relationships/hyperlink" Target="https://documentation.help/Moq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xunit.net/" TargetMode="External"/><Relationship Id="rId5" Type="http://schemas.openxmlformats.org/officeDocument/2006/relationships/hyperlink" Target="https://docs.microsoft.com/en-us/dotnet/core/tutorials/testing-with-cli" TargetMode="External"/><Relationship Id="rId4" Type="http://schemas.openxmlformats.org/officeDocument/2006/relationships/hyperlink" Target="https://docs.microsoft.com/en-us/dotnet/core/testing/unit-testing-with-dotnet-test" TargetMode="External"/><Relationship Id="rId9" Type="http://schemas.openxmlformats.org/officeDocument/2006/relationships/hyperlink" Target="https://autofixture.github.io/docs/quick-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Levi9 </a:t>
            </a:r>
            <a:r>
              <a:rPr lang="sr-Latn-RS" dirty="0"/>
              <a:t>CODE9 202</a:t>
            </a:r>
            <a:r>
              <a:rPr lang="en-US" dirty="0"/>
              <a:t>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Unit Testing in C#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21.05.2022.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Marko Tati</a:t>
            </a:r>
            <a:r>
              <a:rPr lang="sr-Latn-RS" dirty="0"/>
              <a:t>ć, Saša Grahovac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06. questions?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lvl="2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3" name="Picture 2" descr="A raccoon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C5BA4373-AF36-411B-B759-27F7482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8" y="1369908"/>
            <a:ext cx="7039284" cy="4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sr-Latn-RS" dirty="0"/>
              <a:t>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8813" y="2812254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4279" y="3286626"/>
            <a:ext cx="4671219" cy="665958"/>
          </a:xfrm>
        </p:spPr>
        <p:txBody>
          <a:bodyPr/>
          <a:lstStyle/>
          <a:p>
            <a:r>
              <a:rPr lang="sr-Latn-RS" dirty="0"/>
              <a:t>What is Unit Testing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8813" y="4238620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34279" y="4720636"/>
            <a:ext cx="4701539" cy="631879"/>
          </a:xfrm>
        </p:spPr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05497" y="1385888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3D9FDB-99E8-440C-8A7E-D54B11725993}"/>
              </a:ext>
            </a:extLst>
          </p:cNvPr>
          <p:cNvSpPr txBox="1">
            <a:spLocks/>
          </p:cNvSpPr>
          <p:nvPr/>
        </p:nvSpPr>
        <p:spPr bwMode="auto">
          <a:xfrm>
            <a:off x="5905497" y="281225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</a:t>
            </a:r>
            <a:endParaRPr lang="nl-NL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04B815-AC26-43CB-BE36-0CF58CA3CC8E}"/>
              </a:ext>
            </a:extLst>
          </p:cNvPr>
          <p:cNvSpPr txBox="1">
            <a:spLocks/>
          </p:cNvSpPr>
          <p:nvPr/>
        </p:nvSpPr>
        <p:spPr bwMode="auto">
          <a:xfrm>
            <a:off x="6480965" y="1864518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Tips, Tricks and Links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3E25196-DF0D-45B8-B107-30D478DAA9EF}"/>
              </a:ext>
            </a:extLst>
          </p:cNvPr>
          <p:cNvSpPr txBox="1">
            <a:spLocks/>
          </p:cNvSpPr>
          <p:nvPr/>
        </p:nvSpPr>
        <p:spPr bwMode="auto">
          <a:xfrm>
            <a:off x="6480965" y="3290884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 More Practical Approach</a:t>
            </a:r>
          </a:p>
          <a:p>
            <a:endParaRPr lang="nl-NL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D854516-EA5F-446B-A7CF-ADA89D6F893C}"/>
              </a:ext>
            </a:extLst>
          </p:cNvPr>
          <p:cNvSpPr txBox="1">
            <a:spLocks/>
          </p:cNvSpPr>
          <p:nvPr/>
        </p:nvSpPr>
        <p:spPr bwMode="auto">
          <a:xfrm>
            <a:off x="5905496" y="423551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</a:t>
            </a:r>
            <a:endParaRPr lang="nl-NL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6A46929-3610-4298-9688-8103BE0F71FC}"/>
              </a:ext>
            </a:extLst>
          </p:cNvPr>
          <p:cNvSpPr txBox="1">
            <a:spLocks/>
          </p:cNvSpPr>
          <p:nvPr/>
        </p:nvSpPr>
        <p:spPr bwMode="auto">
          <a:xfrm>
            <a:off x="6480965" y="4717250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Marko Tati</a:t>
            </a:r>
            <a:r>
              <a:rPr lang="sr-Latn-RS" dirty="0"/>
              <a:t>ć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Junior </a:t>
            </a:r>
            <a:r>
              <a:rPr lang="en-US" dirty="0" err="1"/>
              <a:t>.Net</a:t>
            </a:r>
            <a:r>
              <a:rPr lang="en-US" dirty="0"/>
              <a:t> developer</a:t>
            </a:r>
          </a:p>
          <a:p>
            <a:pPr marL="457200" indent="-457200">
              <a:buFontTx/>
              <a:buChar char="-"/>
            </a:pPr>
            <a:r>
              <a:rPr lang="en-US" dirty="0"/>
              <a:t>Fellow FTN student (</a:t>
            </a:r>
            <a:r>
              <a:rPr lang="en-US" dirty="0" err="1"/>
              <a:t>Uskoro</a:t>
            </a:r>
            <a:r>
              <a:rPr lang="en-US" dirty="0"/>
              <a:t> pa </a:t>
            </a:r>
            <a:r>
              <a:rPr lang="en-US" dirty="0" err="1"/>
              <a:t>ulazi</a:t>
            </a:r>
            <a:r>
              <a:rPr lang="en-US" dirty="0"/>
              <a:t> u </a:t>
            </a:r>
            <a:r>
              <a:rPr lang="en-US" dirty="0" err="1"/>
              <a:t>kategoriju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č</a:t>
            </a:r>
            <a:r>
              <a:rPr lang="en-US" dirty="0" err="1"/>
              <a:t>itog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 :D )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Filmophile</a:t>
            </a:r>
            <a:r>
              <a:rPr lang="en-US" dirty="0"/>
              <a:t>, Gamer, Traveler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sr-Latn-RS" dirty="0"/>
              <a:t>Grahovac Saša</a:t>
            </a: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</a:t>
            </a:r>
            <a:r>
              <a:rPr lang="sr-Latn-RS" dirty="0"/>
              <a:t>edior .Net developer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sr-Latn-RS" dirty="0"/>
              <a:t>More than 5 years experience</a:t>
            </a:r>
            <a:r>
              <a:rPr lang="en-US" dirty="0"/>
              <a:t> in Mobile and Web in C#, over various domains</a:t>
            </a:r>
          </a:p>
          <a:p>
            <a:pPr marL="457200" indent="-457200">
              <a:buFontTx/>
              <a:buChar char="-"/>
            </a:pPr>
            <a:r>
              <a:rPr lang="en-US" dirty="0"/>
              <a:t>Gaming nerd</a:t>
            </a: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01. About US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Unit - refers to the smallest testable part of a software application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Code testing, in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this developer’s job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it important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Testing code is still code (maintainability, flexibility, cleanness)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Unit tests vs integration tests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TDD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is TDD?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 Driven Development vs The Reality</a:t>
            </a:r>
          </a:p>
        </p:txBody>
      </p:sp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 “Unit” in Unit Testing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Building a proper SUT (system under test)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Triple A approach: Arrange-Act-Assert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Setup/Teardown – Constructor/Dispose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Mocking data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(not) to test in unit tests?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NuGets</a:t>
            </a:r>
            <a:r>
              <a:rPr lang="en-US" dirty="0"/>
              <a:t> packages</a:t>
            </a:r>
          </a:p>
          <a:p>
            <a:pPr marL="638175" lvl="2" indent="-457200">
              <a:buFontTx/>
              <a:buChar char="-"/>
            </a:pP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FluentAssert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AutoFixture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/>
              <a:t>Coverage tools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03. Fundamentals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Setting up your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App and app tests should be in separate projects.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Starting off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“Happy flows” vs edge-cases: How much is too much?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Unit tests should be: Fast/Isolated/Repeatable/Self-Checking/Timely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to test – understand the ‘unit’ you are testing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Naming conventions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do failed unit tests mean?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04. Tips, tricks and 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Make your life easier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Plan unit tests into your development process (tickets - story points)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Take conventions and documentation into account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Remove deprecated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Debugging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Prepare data and yourself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 data in bulk and reuse it 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Tests in general can and will show you overlooked areas in your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05. A more practical approach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Simple example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Possible approaches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interfaces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Naming and fluent assertions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Working with a live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Get the project from the git repo: TODO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Rebuild and start the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Investigate the given test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Add more tests</a:t>
            </a:r>
          </a:p>
          <a:p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Useful links:</a:t>
            </a:r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3"/>
              </a:rPr>
              <a:t>Best practices for writing unit tests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4"/>
              </a:rPr>
              <a:t>Unit testing C# code in .NET Core using dotnet test and </a:t>
            </a:r>
            <a:r>
              <a:rPr lang="en-US" dirty="0" err="1">
                <a:hlinkClick r:id="rId4"/>
              </a:rPr>
              <a:t>xUnit</a:t>
            </a:r>
            <a:r>
              <a:rPr lang="en-US" dirty="0">
                <a:hlinkClick r:id="rId4"/>
              </a:rPr>
              <a:t>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5"/>
              </a:rPr>
              <a:t>Organizing and testing projects with the .NET CLI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6"/>
              </a:rPr>
              <a:t>Home &gt; xUnit.net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- </a:t>
            </a: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Documentation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8"/>
              </a:rPr>
              <a:t>Fluent Assertions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9"/>
              </a:rPr>
              <a:t>AutoFixture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4ESR3DWA55CH-681551392-92125</_dlc_DocId>
    <_dlc_DocIdUrl xmlns="f51e0c87-45cf-4dd3-8d1f-258871050f77">
      <Url>https://levi9.sharepoint.com/sites/hrm/_layouts/15/DocIdRedir.aspx?ID=4ESR3DWA55CH-681551392-92125</Url>
      <Description>4ESR3DWA55CH-681551392-92125</Description>
    </_dlc_DocIdUrl>
  </documentManagement>
</p:properties>
</file>

<file path=customXml/itemProps1.xml><?xml version="1.0" encoding="utf-8"?>
<ds:datastoreItem xmlns:ds="http://schemas.openxmlformats.org/officeDocument/2006/customXml" ds:itemID="{C6DDE63A-D24E-4A2E-BBEE-9D237BB5C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8000F2-3902-435F-AFBE-ABA13D63BE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4240</TotalTime>
  <Words>532</Words>
  <Application>Microsoft Office PowerPoint</Application>
  <PresentationFormat>Widescreen</PresentationFormat>
  <Paragraphs>130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ING Me</vt:lpstr>
      <vt:lpstr>Tw Cen MT</vt:lpstr>
      <vt:lpstr>Levi 9_2017_PPT [16x9 Template]</vt:lpstr>
      <vt:lpstr>Levi9 CODE9 2022</vt:lpstr>
      <vt:lpstr>Agenda</vt:lpstr>
      <vt:lpstr>01. About US</vt:lpstr>
      <vt:lpstr>02. What is unit testing?</vt:lpstr>
      <vt:lpstr>What is unit testing?</vt:lpstr>
      <vt:lpstr>03. Fundamentals</vt:lpstr>
      <vt:lpstr>04. Tips, tricks and links</vt:lpstr>
      <vt:lpstr>05. A more practical approach</vt:lpstr>
      <vt:lpstr>links</vt:lpstr>
      <vt:lpstr>06.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Jelena Živanović</cp:lastModifiedBy>
  <cp:revision>558</cp:revision>
  <dcterms:created xsi:type="dcterms:W3CDTF">2020-02-09T14:20:30Z</dcterms:created>
  <dcterms:modified xsi:type="dcterms:W3CDTF">2024-04-26T11:39:05Z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c76ba0db-dfb7-4f31-bfd6-93bc8903d0e4</vt:lpwstr>
  </property>
</Properties>
</file>