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5"/>
  </p:sldMasterIdLst>
  <p:notesMasterIdLst>
    <p:notesMasterId r:id="rId17"/>
  </p:notesMasterIdLst>
  <p:handoutMasterIdLst>
    <p:handoutMasterId r:id="rId18"/>
  </p:handoutMasterIdLst>
  <p:sldIdLst>
    <p:sldId id="258" r:id="rId6"/>
    <p:sldId id="276" r:id="rId7"/>
    <p:sldId id="261" r:id="rId8"/>
    <p:sldId id="267" r:id="rId9"/>
    <p:sldId id="386" r:id="rId10"/>
    <p:sldId id="392" r:id="rId11"/>
    <p:sldId id="389" r:id="rId12"/>
    <p:sldId id="388" r:id="rId13"/>
    <p:sldId id="391" r:id="rId14"/>
    <p:sldId id="390" r:id="rId15"/>
    <p:sldId id="351" r:id="rId16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orient="horz" pos="2160" userDrawn="1">
          <p15:clr>
            <a:srgbClr val="A4A3A4"/>
          </p15:clr>
        </p15:guide>
        <p15:guide id="8" pos="42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uwman, R. (Remke)" initials="RB" lastIdx="68" clrIdx="0"/>
  <p:cmAuthor id="2" name="CAV2" initials="C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500"/>
    <a:srgbClr val="000000"/>
    <a:srgbClr val="FFD203"/>
    <a:srgbClr val="E6E6E6"/>
    <a:srgbClr val="EAEAEA"/>
    <a:srgbClr val="00A13A"/>
    <a:srgbClr val="FF6608"/>
    <a:srgbClr val="706F6F"/>
    <a:srgbClr val="009892"/>
    <a:srgbClr val="FF7D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7BA472-F02F-9755-4B7D-E457E56FB8F5}" v="805" dt="2020-02-10T23:31:39.123"/>
    <p1510:client id="{6E71FDED-0BE7-4645-A73B-88DE7825B859}" v="2" dt="2020-02-10T00:01:57.431"/>
    <p1510:client id="{B505D384-45F7-0745-8A5D-58D8CD53A09C}" v="53" dt="2020-02-12T18:56:36.852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3" autoAdjust="0"/>
    <p:restoredTop sz="79961" autoAdjust="0"/>
  </p:normalViewPr>
  <p:slideViewPr>
    <p:cSldViewPr snapToGrid="0" showGuides="1">
      <p:cViewPr varScale="1">
        <p:scale>
          <a:sx n="65" d="100"/>
          <a:sy n="65" d="100"/>
        </p:scale>
        <p:origin x="1546" y="53"/>
      </p:cViewPr>
      <p:guideLst>
        <p:guide orient="horz" pos="2160"/>
        <p:guide pos="4226"/>
      </p:guideLst>
    </p:cSldViewPr>
  </p:slideViewPr>
  <p:outlineViewPr>
    <p:cViewPr>
      <p:scale>
        <a:sx n="33" d="100"/>
        <a:sy n="33" d="100"/>
      </p:scale>
      <p:origin x="0" y="-42581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100" d="100"/>
          <a:sy n="100" d="100"/>
        </p:scale>
        <p:origin x="3282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tags" Target="tags/tag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odor Vasic" userId="S::t.vasic@levi9.com::e0d8b448-5347-4dec-aa95-db1d3ac4fde2" providerId="AD" clId="Web-{6E71FDED-0BE7-4645-A73B-88DE7825B859}"/>
    <pc:docChg chg="modSld">
      <pc:chgData name="Teodor Vasic" userId="S::t.vasic@levi9.com::e0d8b448-5347-4dec-aa95-db1d3ac4fde2" providerId="AD" clId="Web-{6E71FDED-0BE7-4645-A73B-88DE7825B859}" dt="2020-02-10T00:01:57.431" v="1"/>
      <pc:docMkLst>
        <pc:docMk/>
      </pc:docMkLst>
      <pc:sldChg chg="delSp modSp">
        <pc:chgData name="Teodor Vasic" userId="S::t.vasic@levi9.com::e0d8b448-5347-4dec-aa95-db1d3ac4fde2" providerId="AD" clId="Web-{6E71FDED-0BE7-4645-A73B-88DE7825B859}" dt="2020-02-10T00:01:57.431" v="1"/>
        <pc:sldMkLst>
          <pc:docMk/>
          <pc:sldMk cId="3894980040" sldId="351"/>
        </pc:sldMkLst>
        <pc:spChg chg="del mod">
          <ac:chgData name="Teodor Vasic" userId="S::t.vasic@levi9.com::e0d8b448-5347-4dec-aa95-db1d3ac4fde2" providerId="AD" clId="Web-{6E71FDED-0BE7-4645-A73B-88DE7825B859}" dt="2020-02-10T00:01:57.431" v="1"/>
          <ac:spMkLst>
            <pc:docMk/>
            <pc:sldMk cId="3894980040" sldId="351"/>
            <ac:spMk id="3" creationId="{00000000-0000-0000-0000-000000000000}"/>
          </ac:spMkLst>
        </pc:spChg>
      </pc:sldChg>
    </pc:docChg>
  </pc:docChgLst>
  <pc:docChgLst>
    <pc:chgData name="Teodor Vasic" userId="S::t.vasic@levi9.com::e0d8b448-5347-4dec-aa95-db1d3ac4fde2" providerId="AD" clId="Web-{497BA472-F02F-9755-4B7D-E457E56FB8F5}"/>
    <pc:docChg chg="addSld delSld modSld sldOrd">
      <pc:chgData name="Teodor Vasic" userId="S::t.vasic@levi9.com::e0d8b448-5347-4dec-aa95-db1d3ac4fde2" providerId="AD" clId="Web-{497BA472-F02F-9755-4B7D-E457E56FB8F5}" dt="2020-02-10T23:31:39.123" v="805" actId="20577"/>
      <pc:docMkLst>
        <pc:docMk/>
      </pc:docMkLst>
      <pc:sldChg chg="modSp">
        <pc:chgData name="Teodor Vasic" userId="S::t.vasic@levi9.com::e0d8b448-5347-4dec-aa95-db1d3ac4fde2" providerId="AD" clId="Web-{497BA472-F02F-9755-4B7D-E457E56FB8F5}" dt="2020-02-10T23:31:39.123" v="805" actId="20577"/>
        <pc:sldMkLst>
          <pc:docMk/>
          <pc:sldMk cId="4127224032" sldId="261"/>
        </pc:sldMkLst>
        <pc:spChg chg="mod">
          <ac:chgData name="Teodor Vasic" userId="S::t.vasic@levi9.com::e0d8b448-5347-4dec-aa95-db1d3ac4fde2" providerId="AD" clId="Web-{497BA472-F02F-9755-4B7D-E457E56FB8F5}" dt="2020-02-10T23:31:39.123" v="805" actId="20577"/>
          <ac:spMkLst>
            <pc:docMk/>
            <pc:sldMk cId="4127224032" sldId="261"/>
            <ac:spMk id="2" creationId="{00000000-0000-0000-0000-000000000000}"/>
          </ac:spMkLst>
        </pc:spChg>
      </pc:sldChg>
      <pc:sldChg chg="addSp modSp">
        <pc:chgData name="Teodor Vasic" userId="S::t.vasic@levi9.com::e0d8b448-5347-4dec-aa95-db1d3ac4fde2" providerId="AD" clId="Web-{497BA472-F02F-9755-4B7D-E457E56FB8F5}" dt="2020-02-10T23:31:14.060" v="798" actId="20577"/>
        <pc:sldMkLst>
          <pc:docMk/>
          <pc:sldMk cId="1312253759" sldId="264"/>
        </pc:sldMkLst>
        <pc:spChg chg="add mod">
          <ac:chgData name="Teodor Vasic" userId="S::t.vasic@levi9.com::e0d8b448-5347-4dec-aa95-db1d3ac4fde2" providerId="AD" clId="Web-{497BA472-F02F-9755-4B7D-E457E56FB8F5}" dt="2020-02-10T22:48:33.275" v="663" actId="1076"/>
          <ac:spMkLst>
            <pc:docMk/>
            <pc:sldMk cId="1312253759" sldId="264"/>
            <ac:spMk id="4" creationId="{E2C2C4DE-0FE1-4D8E-A81A-ED74A3B411E2}"/>
          </ac:spMkLst>
        </pc:spChg>
        <pc:spChg chg="mod">
          <ac:chgData name="Teodor Vasic" userId="S::t.vasic@levi9.com::e0d8b448-5347-4dec-aa95-db1d3ac4fde2" providerId="AD" clId="Web-{497BA472-F02F-9755-4B7D-E457E56FB8F5}" dt="2020-02-10T23:31:14.060" v="798" actId="20577"/>
          <ac:spMkLst>
            <pc:docMk/>
            <pc:sldMk cId="1312253759" sldId="264"/>
            <ac:spMk id="5" creationId="{00000000-0000-0000-0000-000000000000}"/>
          </ac:spMkLst>
        </pc:spChg>
        <pc:spChg chg="mod">
          <ac:chgData name="Teodor Vasic" userId="S::t.vasic@levi9.com::e0d8b448-5347-4dec-aa95-db1d3ac4fde2" providerId="AD" clId="Web-{497BA472-F02F-9755-4B7D-E457E56FB8F5}" dt="2020-02-10T22:47:53.306" v="624" actId="14100"/>
          <ac:spMkLst>
            <pc:docMk/>
            <pc:sldMk cId="1312253759" sldId="264"/>
            <ac:spMk id="8" creationId="{00000000-0000-0000-0000-000000000000}"/>
          </ac:spMkLst>
        </pc:spChg>
      </pc:sldChg>
      <pc:sldChg chg="modSp">
        <pc:chgData name="Teodor Vasic" userId="S::t.vasic@levi9.com::e0d8b448-5347-4dec-aa95-db1d3ac4fde2" providerId="AD" clId="Web-{497BA472-F02F-9755-4B7D-E457E56FB8F5}" dt="2020-02-10T23:31:35.545" v="800" actId="20577"/>
        <pc:sldMkLst>
          <pc:docMk/>
          <pc:sldMk cId="1903795443" sldId="267"/>
        </pc:sldMkLst>
        <pc:spChg chg="mod">
          <ac:chgData name="Teodor Vasic" userId="S::t.vasic@levi9.com::e0d8b448-5347-4dec-aa95-db1d3ac4fde2" providerId="AD" clId="Web-{497BA472-F02F-9755-4B7D-E457E56FB8F5}" dt="2020-02-10T23:31:35.545" v="800" actId="20577"/>
          <ac:spMkLst>
            <pc:docMk/>
            <pc:sldMk cId="1903795443" sldId="267"/>
            <ac:spMk id="6" creationId="{00000000-0000-0000-0000-000000000000}"/>
          </ac:spMkLst>
        </pc:spChg>
      </pc:sldChg>
      <pc:sldChg chg="modSp">
        <pc:chgData name="Teodor Vasic" userId="S::t.vasic@levi9.com::e0d8b448-5347-4dec-aa95-db1d3ac4fde2" providerId="AD" clId="Web-{497BA472-F02F-9755-4B7D-E457E56FB8F5}" dt="2020-02-10T23:31:26.310" v="799" actId="20577"/>
        <pc:sldMkLst>
          <pc:docMk/>
          <pc:sldMk cId="3214354581" sldId="362"/>
        </pc:sldMkLst>
        <pc:spChg chg="mod">
          <ac:chgData name="Teodor Vasic" userId="S::t.vasic@levi9.com::e0d8b448-5347-4dec-aa95-db1d3ac4fde2" providerId="AD" clId="Web-{497BA472-F02F-9755-4B7D-E457E56FB8F5}" dt="2020-02-10T23:31:26.310" v="799" actId="20577"/>
          <ac:spMkLst>
            <pc:docMk/>
            <pc:sldMk cId="3214354581" sldId="362"/>
            <ac:spMk id="6" creationId="{00000000-0000-0000-0000-000000000000}"/>
          </ac:spMkLst>
        </pc:spChg>
      </pc:sldChg>
      <pc:sldChg chg="addSp modSp">
        <pc:chgData name="Teodor Vasic" userId="S::t.vasic@levi9.com::e0d8b448-5347-4dec-aa95-db1d3ac4fde2" providerId="AD" clId="Web-{497BA472-F02F-9755-4B7D-E457E56FB8F5}" dt="2020-02-10T21:23:23.180" v="72" actId="20577"/>
        <pc:sldMkLst>
          <pc:docMk/>
          <pc:sldMk cId="2093869093" sldId="363"/>
        </pc:sldMkLst>
        <pc:spChg chg="mod">
          <ac:chgData name="Teodor Vasic" userId="S::t.vasic@levi9.com::e0d8b448-5347-4dec-aa95-db1d3ac4fde2" providerId="AD" clId="Web-{497BA472-F02F-9755-4B7D-E457E56FB8F5}" dt="2020-02-10T21:23:10.617" v="71" actId="20577"/>
          <ac:spMkLst>
            <pc:docMk/>
            <pc:sldMk cId="2093869093" sldId="363"/>
            <ac:spMk id="4" creationId="{00000000-0000-0000-0000-000000000000}"/>
          </ac:spMkLst>
        </pc:spChg>
        <pc:spChg chg="add mod">
          <ac:chgData name="Teodor Vasic" userId="S::t.vasic@levi9.com::e0d8b448-5347-4dec-aa95-db1d3ac4fde2" providerId="AD" clId="Web-{497BA472-F02F-9755-4B7D-E457E56FB8F5}" dt="2020-02-10T21:23:23.180" v="72" actId="20577"/>
          <ac:spMkLst>
            <pc:docMk/>
            <pc:sldMk cId="2093869093" sldId="363"/>
            <ac:spMk id="8" creationId="{A5586C92-7B50-4D6C-A426-E3B9A27584D3}"/>
          </ac:spMkLst>
        </pc:spChg>
        <pc:picChg chg="add mod">
          <ac:chgData name="Teodor Vasic" userId="S::t.vasic@levi9.com::e0d8b448-5347-4dec-aa95-db1d3ac4fde2" providerId="AD" clId="Web-{497BA472-F02F-9755-4B7D-E457E56FB8F5}" dt="2020-02-10T21:20:19.728" v="61" actId="1076"/>
          <ac:picMkLst>
            <pc:docMk/>
            <pc:sldMk cId="2093869093" sldId="363"/>
            <ac:picMk id="2" creationId="{879A2F6E-7B3B-4376-BE2B-BE3CAF17C8F2}"/>
          </ac:picMkLst>
        </pc:picChg>
      </pc:sldChg>
      <pc:sldChg chg="addSp modSp">
        <pc:chgData name="Teodor Vasic" userId="S::t.vasic@levi9.com::e0d8b448-5347-4dec-aa95-db1d3ac4fde2" providerId="AD" clId="Web-{497BA472-F02F-9755-4B7D-E457E56FB8F5}" dt="2020-02-10T21:16:10.105" v="43" actId="20577"/>
        <pc:sldMkLst>
          <pc:docMk/>
          <pc:sldMk cId="1489583434" sldId="366"/>
        </pc:sldMkLst>
        <pc:spChg chg="mod">
          <ac:chgData name="Teodor Vasic" userId="S::t.vasic@levi9.com::e0d8b448-5347-4dec-aa95-db1d3ac4fde2" providerId="AD" clId="Web-{497BA472-F02F-9755-4B7D-E457E56FB8F5}" dt="2020-02-10T21:16:10.105" v="43" actId="20577"/>
          <ac:spMkLst>
            <pc:docMk/>
            <pc:sldMk cId="1489583434" sldId="366"/>
            <ac:spMk id="4" creationId="{00000000-0000-0000-0000-000000000000}"/>
          </ac:spMkLst>
        </pc:spChg>
        <pc:picChg chg="add mod">
          <ac:chgData name="Teodor Vasic" userId="S::t.vasic@levi9.com::e0d8b448-5347-4dec-aa95-db1d3ac4fde2" providerId="AD" clId="Web-{497BA472-F02F-9755-4B7D-E457E56FB8F5}" dt="2020-02-10T21:14:05.778" v="29" actId="14100"/>
          <ac:picMkLst>
            <pc:docMk/>
            <pc:sldMk cId="1489583434" sldId="366"/>
            <ac:picMk id="6" creationId="{2BAB2181-931E-43DC-88A4-645ADB478744}"/>
          </ac:picMkLst>
        </pc:picChg>
        <pc:picChg chg="add mod">
          <ac:chgData name="Teodor Vasic" userId="S::t.vasic@levi9.com::e0d8b448-5347-4dec-aa95-db1d3ac4fde2" providerId="AD" clId="Web-{497BA472-F02F-9755-4B7D-E457E56FB8F5}" dt="2020-02-10T21:15:25.121" v="38" actId="1076"/>
          <ac:picMkLst>
            <pc:docMk/>
            <pc:sldMk cId="1489583434" sldId="366"/>
            <ac:picMk id="8" creationId="{8B297F60-2E94-4C3C-876D-DA7B7E9657DD}"/>
          </ac:picMkLst>
        </pc:picChg>
      </pc:sldChg>
      <pc:sldChg chg="addSp modSp add replId">
        <pc:chgData name="Teodor Vasic" userId="S::t.vasic@levi9.com::e0d8b448-5347-4dec-aa95-db1d3ac4fde2" providerId="AD" clId="Web-{497BA472-F02F-9755-4B7D-E457E56FB8F5}" dt="2020-02-10T21:49:50.816" v="139" actId="20577"/>
        <pc:sldMkLst>
          <pc:docMk/>
          <pc:sldMk cId="1428319150" sldId="367"/>
        </pc:sldMkLst>
        <pc:spChg chg="mod">
          <ac:chgData name="Teodor Vasic" userId="S::t.vasic@levi9.com::e0d8b448-5347-4dec-aa95-db1d3ac4fde2" providerId="AD" clId="Web-{497BA472-F02F-9755-4B7D-E457E56FB8F5}" dt="2020-02-10T21:49:50.816" v="139" actId="20577"/>
          <ac:spMkLst>
            <pc:docMk/>
            <pc:sldMk cId="1428319150" sldId="367"/>
            <ac:spMk id="4" creationId="{00000000-0000-0000-0000-000000000000}"/>
          </ac:spMkLst>
        </pc:spChg>
        <pc:picChg chg="add mod">
          <ac:chgData name="Teodor Vasic" userId="S::t.vasic@levi9.com::e0d8b448-5347-4dec-aa95-db1d3ac4fde2" providerId="AD" clId="Web-{497BA472-F02F-9755-4B7D-E457E56FB8F5}" dt="2020-02-10T21:49:30.535" v="134" actId="1076"/>
          <ac:picMkLst>
            <pc:docMk/>
            <pc:sldMk cId="1428319150" sldId="367"/>
            <ac:picMk id="2" creationId="{86DE2FD9-E193-4802-B9F6-8BC1C06DB139}"/>
          </ac:picMkLst>
        </pc:picChg>
      </pc:sldChg>
      <pc:sldChg chg="addSp delSp modSp add replId">
        <pc:chgData name="Teodor Vasic" userId="S::t.vasic@levi9.com::e0d8b448-5347-4dec-aa95-db1d3ac4fde2" providerId="AD" clId="Web-{497BA472-F02F-9755-4B7D-E457E56FB8F5}" dt="2020-02-10T22:11:29.256" v="174" actId="1076"/>
        <pc:sldMkLst>
          <pc:docMk/>
          <pc:sldMk cId="2031087016" sldId="368"/>
        </pc:sldMkLst>
        <pc:spChg chg="mod">
          <ac:chgData name="Teodor Vasic" userId="S::t.vasic@levi9.com::e0d8b448-5347-4dec-aa95-db1d3ac4fde2" providerId="AD" clId="Web-{497BA472-F02F-9755-4B7D-E457E56FB8F5}" dt="2020-02-10T21:59:44.035" v="155" actId="14100"/>
          <ac:spMkLst>
            <pc:docMk/>
            <pc:sldMk cId="2031087016" sldId="368"/>
            <ac:spMk id="4" creationId="{00000000-0000-0000-0000-000000000000}"/>
          </ac:spMkLst>
        </pc:spChg>
        <pc:spChg chg="add mod">
          <ac:chgData name="Teodor Vasic" userId="S::t.vasic@levi9.com::e0d8b448-5347-4dec-aa95-db1d3ac4fde2" providerId="AD" clId="Web-{497BA472-F02F-9755-4B7D-E457E56FB8F5}" dt="2020-02-10T22:09:44.209" v="161" actId="14100"/>
          <ac:spMkLst>
            <pc:docMk/>
            <pc:sldMk cId="2031087016" sldId="368"/>
            <ac:spMk id="8" creationId="{9F5ECEAA-217A-48EE-823C-F62E1EA175FB}"/>
          </ac:spMkLst>
        </pc:spChg>
        <pc:spChg chg="add mod">
          <ac:chgData name="Teodor Vasic" userId="S::t.vasic@levi9.com::e0d8b448-5347-4dec-aa95-db1d3ac4fde2" providerId="AD" clId="Web-{497BA472-F02F-9755-4B7D-E457E56FB8F5}" dt="2020-02-10T22:11:23.990" v="173" actId="1076"/>
          <ac:spMkLst>
            <pc:docMk/>
            <pc:sldMk cId="2031087016" sldId="368"/>
            <ac:spMk id="13" creationId="{B9A50670-F3FF-4D1C-9D7A-40700D139AC2}"/>
          </ac:spMkLst>
        </pc:spChg>
        <pc:picChg chg="add mod">
          <ac:chgData name="Teodor Vasic" userId="S::t.vasic@levi9.com::e0d8b448-5347-4dec-aa95-db1d3ac4fde2" providerId="AD" clId="Web-{497BA472-F02F-9755-4B7D-E457E56FB8F5}" dt="2020-02-10T21:59:38.082" v="154" actId="1076"/>
          <ac:picMkLst>
            <pc:docMk/>
            <pc:sldMk cId="2031087016" sldId="368"/>
            <ac:picMk id="2" creationId="{9F3B21D8-6C37-4371-AFA9-81C5B125A4CE}"/>
          </ac:picMkLst>
        </pc:picChg>
        <pc:picChg chg="add mod">
          <ac:chgData name="Teodor Vasic" userId="S::t.vasic@levi9.com::e0d8b448-5347-4dec-aa95-db1d3ac4fde2" providerId="AD" clId="Web-{497BA472-F02F-9755-4B7D-E457E56FB8F5}" dt="2020-02-10T22:11:29.256" v="174" actId="1076"/>
          <ac:picMkLst>
            <pc:docMk/>
            <pc:sldMk cId="2031087016" sldId="368"/>
            <ac:picMk id="9" creationId="{07F5621B-6BE5-4952-9219-7EB8CE59D05A}"/>
          </ac:picMkLst>
        </pc:picChg>
        <pc:picChg chg="add del mod">
          <ac:chgData name="Teodor Vasic" userId="S::t.vasic@levi9.com::e0d8b448-5347-4dec-aa95-db1d3ac4fde2" providerId="AD" clId="Web-{497BA472-F02F-9755-4B7D-E457E56FB8F5}" dt="2020-02-10T22:10:20.256" v="166"/>
          <ac:picMkLst>
            <pc:docMk/>
            <pc:sldMk cId="2031087016" sldId="368"/>
            <ac:picMk id="11" creationId="{46899E16-B203-4584-9BE7-1B526C7DAED2}"/>
          </ac:picMkLst>
        </pc:picChg>
      </pc:sldChg>
      <pc:sldChg chg="modSp add replId">
        <pc:chgData name="Teodor Vasic" userId="S::t.vasic@levi9.com::e0d8b448-5347-4dec-aa95-db1d3ac4fde2" providerId="AD" clId="Web-{497BA472-F02F-9755-4B7D-E457E56FB8F5}" dt="2020-02-10T22:37:15.357" v="319" actId="20577"/>
        <pc:sldMkLst>
          <pc:docMk/>
          <pc:sldMk cId="3088647092" sldId="369"/>
        </pc:sldMkLst>
        <pc:spChg chg="mod">
          <ac:chgData name="Teodor Vasic" userId="S::t.vasic@levi9.com::e0d8b448-5347-4dec-aa95-db1d3ac4fde2" providerId="AD" clId="Web-{497BA472-F02F-9755-4B7D-E457E56FB8F5}" dt="2020-02-10T22:37:15.357" v="319" actId="20577"/>
          <ac:spMkLst>
            <pc:docMk/>
            <pc:sldMk cId="3088647092" sldId="369"/>
            <ac:spMk id="4" creationId="{00000000-0000-0000-0000-000000000000}"/>
          </ac:spMkLst>
        </pc:spChg>
      </pc:sldChg>
      <pc:sldChg chg="addSp modSp add replId">
        <pc:chgData name="Teodor Vasic" userId="S::t.vasic@levi9.com::e0d8b448-5347-4dec-aa95-db1d3ac4fde2" providerId="AD" clId="Web-{497BA472-F02F-9755-4B7D-E457E56FB8F5}" dt="2020-02-10T22:46:36.087" v="596" actId="1076"/>
        <pc:sldMkLst>
          <pc:docMk/>
          <pc:sldMk cId="3334161379" sldId="370"/>
        </pc:sldMkLst>
        <pc:spChg chg="mod">
          <ac:chgData name="Teodor Vasic" userId="S::t.vasic@levi9.com::e0d8b448-5347-4dec-aa95-db1d3ac4fde2" providerId="AD" clId="Web-{497BA472-F02F-9755-4B7D-E457E56FB8F5}" dt="2020-02-10T22:43:35.612" v="556" actId="14100"/>
          <ac:spMkLst>
            <pc:docMk/>
            <pc:sldMk cId="3334161379" sldId="370"/>
            <ac:spMk id="4" creationId="{00000000-0000-0000-0000-000000000000}"/>
          </ac:spMkLst>
        </pc:spChg>
        <pc:spChg chg="add mod">
          <ac:chgData name="Teodor Vasic" userId="S::t.vasic@levi9.com::e0d8b448-5347-4dec-aa95-db1d3ac4fde2" providerId="AD" clId="Web-{497BA472-F02F-9755-4B7D-E457E56FB8F5}" dt="2020-02-10T22:45:41.587" v="591" actId="14100"/>
          <ac:spMkLst>
            <pc:docMk/>
            <pc:sldMk cId="3334161379" sldId="370"/>
            <ac:spMk id="8" creationId="{8334BB52-C8EB-4861-9C4D-DE69070ACD2E}"/>
          </ac:spMkLst>
        </pc:spChg>
        <pc:picChg chg="add mod">
          <ac:chgData name="Teodor Vasic" userId="S::t.vasic@levi9.com::e0d8b448-5347-4dec-aa95-db1d3ac4fde2" providerId="AD" clId="Web-{497BA472-F02F-9755-4B7D-E457E56FB8F5}" dt="2020-02-10T22:43:22.815" v="555" actId="1076"/>
          <ac:picMkLst>
            <pc:docMk/>
            <pc:sldMk cId="3334161379" sldId="370"/>
            <ac:picMk id="2" creationId="{D2954FBD-ABB4-4EEF-93F8-39E034095083}"/>
          </ac:picMkLst>
        </pc:picChg>
        <pc:picChg chg="add mod">
          <ac:chgData name="Teodor Vasic" userId="S::t.vasic@levi9.com::e0d8b448-5347-4dec-aa95-db1d3ac4fde2" providerId="AD" clId="Web-{497BA472-F02F-9755-4B7D-E457E56FB8F5}" dt="2020-02-10T22:46:36.087" v="596" actId="1076"/>
          <ac:picMkLst>
            <pc:docMk/>
            <pc:sldMk cId="3334161379" sldId="370"/>
            <ac:picMk id="9" creationId="{C0B1623B-4700-49F6-8349-DDF555B1F336}"/>
          </ac:picMkLst>
        </pc:picChg>
      </pc:sldChg>
      <pc:sldChg chg="add del replId">
        <pc:chgData name="Teodor Vasic" userId="S::t.vasic@levi9.com::e0d8b448-5347-4dec-aa95-db1d3ac4fde2" providerId="AD" clId="Web-{497BA472-F02F-9755-4B7D-E457E56FB8F5}" dt="2020-02-10T23:30:50.669" v="795"/>
        <pc:sldMkLst>
          <pc:docMk/>
          <pc:sldMk cId="3807624959" sldId="371"/>
        </pc:sldMkLst>
      </pc:sldChg>
      <pc:sldChg chg="delSp modSp add ord replId">
        <pc:chgData name="Teodor Vasic" userId="S::t.vasic@levi9.com::e0d8b448-5347-4dec-aa95-db1d3ac4fde2" providerId="AD" clId="Web-{497BA472-F02F-9755-4B7D-E457E56FB8F5}" dt="2020-02-10T23:30:37.763" v="794" actId="20577"/>
        <pc:sldMkLst>
          <pc:docMk/>
          <pc:sldMk cId="1441542699" sldId="372"/>
        </pc:sldMkLst>
        <pc:spChg chg="mod">
          <ac:chgData name="Teodor Vasic" userId="S::t.vasic@levi9.com::e0d8b448-5347-4dec-aa95-db1d3ac4fde2" providerId="AD" clId="Web-{497BA472-F02F-9755-4B7D-E457E56FB8F5}" dt="2020-02-10T22:49:24.322" v="673" actId="20577"/>
          <ac:spMkLst>
            <pc:docMk/>
            <pc:sldMk cId="1441542699" sldId="372"/>
            <ac:spMk id="2" creationId="{00000000-0000-0000-0000-000000000000}"/>
          </ac:spMkLst>
        </pc:spChg>
        <pc:spChg chg="mod">
          <ac:chgData name="Teodor Vasic" userId="S::t.vasic@levi9.com::e0d8b448-5347-4dec-aa95-db1d3ac4fde2" providerId="AD" clId="Web-{497BA472-F02F-9755-4B7D-E457E56FB8F5}" dt="2020-02-10T23:30:37.763" v="794" actId="20577"/>
          <ac:spMkLst>
            <pc:docMk/>
            <pc:sldMk cId="1441542699" sldId="372"/>
            <ac:spMk id="4" creationId="{00000000-0000-0000-0000-000000000000}"/>
          </ac:spMkLst>
        </pc:spChg>
        <pc:picChg chg="del">
          <ac:chgData name="Teodor Vasic" userId="S::t.vasic@levi9.com::e0d8b448-5347-4dec-aa95-db1d3ac4fde2" providerId="AD" clId="Web-{497BA472-F02F-9755-4B7D-E457E56FB8F5}" dt="2020-02-10T22:49:32.150" v="676"/>
          <ac:picMkLst>
            <pc:docMk/>
            <pc:sldMk cId="1441542699" sldId="372"/>
            <ac:picMk id="6" creationId="{2BAB2181-931E-43DC-88A4-645ADB478744}"/>
          </ac:picMkLst>
        </pc:picChg>
        <pc:picChg chg="del">
          <ac:chgData name="Teodor Vasic" userId="S::t.vasic@levi9.com::e0d8b448-5347-4dec-aa95-db1d3ac4fde2" providerId="AD" clId="Web-{497BA472-F02F-9755-4B7D-E457E56FB8F5}" dt="2020-02-10T22:49:32.447" v="677"/>
          <ac:picMkLst>
            <pc:docMk/>
            <pc:sldMk cId="1441542699" sldId="372"/>
            <ac:picMk id="8" creationId="{8B297F60-2E94-4C3C-876D-DA7B7E9657DD}"/>
          </ac:picMkLst>
        </pc:picChg>
      </pc:sldChg>
    </pc:docChg>
  </pc:docChgLst>
  <pc:docChgLst>
    <pc:chgData name="Teodor Vasic" userId="S::t.vasic@levi9.com::e0d8b448-5347-4dec-aa95-db1d3ac4fde2" providerId="AD" clId="Web-{B505D384-45F7-0745-8A5D-58D8CD53A09C}"/>
    <pc:docChg chg="modSld">
      <pc:chgData name="Teodor Vasic" userId="S::t.vasic@levi9.com::e0d8b448-5347-4dec-aa95-db1d3ac4fde2" providerId="AD" clId="Web-{B505D384-45F7-0745-8A5D-58D8CD53A09C}" dt="2020-02-12T18:56:36.852" v="37" actId="20577"/>
      <pc:docMkLst>
        <pc:docMk/>
      </pc:docMkLst>
      <pc:sldChg chg="modSp">
        <pc:chgData name="Teodor Vasic" userId="S::t.vasic@levi9.com::e0d8b448-5347-4dec-aa95-db1d3ac4fde2" providerId="AD" clId="Web-{B505D384-45F7-0745-8A5D-58D8CD53A09C}" dt="2020-02-12T18:25:24.948" v="29"/>
        <pc:sldMkLst>
          <pc:docMk/>
          <pc:sldMk cId="2405855542" sldId="355"/>
        </pc:sldMkLst>
        <pc:graphicFrameChg chg="mod modGraphic">
          <ac:chgData name="Teodor Vasic" userId="S::t.vasic@levi9.com::e0d8b448-5347-4dec-aa95-db1d3ac4fde2" providerId="AD" clId="Web-{B505D384-45F7-0745-8A5D-58D8CD53A09C}" dt="2020-02-12T18:25:24.948" v="29"/>
          <ac:graphicFrameMkLst>
            <pc:docMk/>
            <pc:sldMk cId="2405855542" sldId="355"/>
            <ac:graphicFrameMk id="8" creationId="{00000000-0000-0000-0000-000000000000}"/>
          </ac:graphicFrameMkLst>
        </pc:graphicFrameChg>
      </pc:sldChg>
      <pc:sldChg chg="modSp">
        <pc:chgData name="Teodor Vasic" userId="S::t.vasic@levi9.com::e0d8b448-5347-4dec-aa95-db1d3ac4fde2" providerId="AD" clId="Web-{B505D384-45F7-0745-8A5D-58D8CD53A09C}" dt="2020-02-12T18:56:36.852" v="37" actId="20577"/>
        <pc:sldMkLst>
          <pc:docMk/>
          <pc:sldMk cId="713290609" sldId="365"/>
        </pc:sldMkLst>
        <pc:spChg chg="mod">
          <ac:chgData name="Teodor Vasic" userId="S::t.vasic@levi9.com::e0d8b448-5347-4dec-aa95-db1d3ac4fde2" providerId="AD" clId="Web-{B505D384-45F7-0745-8A5D-58D8CD53A09C}" dt="2020-02-12T18:56:36.852" v="37" actId="20577"/>
          <ac:spMkLst>
            <pc:docMk/>
            <pc:sldMk cId="713290609" sldId="365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DD6AA-DA07-4B49-84C4-DD15DC5E0A8E}" type="datetimeFigureOut">
              <a:rPr lang="en-GB" smtClean="0"/>
              <a:t>22/05/2024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527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685800" y="0"/>
            <a:ext cx="4966198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78000" y="0"/>
            <a:ext cx="1080000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+mn-lt"/>
              </a:defRPr>
            </a:lvl1pPr>
          </a:lstStyle>
          <a:p>
            <a:fld id="{B6962210-35F6-42EB-A3B8-FCE6E13B30BA}" type="datetimeFigureOut">
              <a:rPr lang="en-GB" smtClean="0"/>
              <a:pPr/>
              <a:t>22/05/2024</a:t>
            </a:fld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3938589"/>
            <a:ext cx="5486400" cy="4746624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85799" y="8856661"/>
            <a:ext cx="4966199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78000" y="8856661"/>
            <a:ext cx="1080000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000">
                <a:latin typeface="+mn-lt"/>
              </a:defRPr>
            </a:lvl1pPr>
          </a:lstStyle>
          <a:p>
            <a:fld id="{E762DFE1-544E-4AD0-8AE2-9ADF9877B1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1041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337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10000"/>
      </a:lnSpc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174625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360363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53498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71913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376" userDrawn="1">
          <p15:clr>
            <a:srgbClr val="F26B43"/>
          </p15:clr>
        </p15:guide>
        <p15:guide id="2" orient="horz" pos="432" userDrawn="1">
          <p15:clr>
            <a:srgbClr val="F26B43"/>
          </p15:clr>
        </p15:guide>
        <p15:guide id="3" orient="horz" pos="2481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1943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8641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Reminder: failing tests either mean that the code updated/added if faulty, or that that the tests are outdated.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199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4906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0763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0695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0421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7273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FAQs? Maybe?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3502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04"/>
          <p:cNvSpPr>
            <a:spLocks noChangeArrowheads="1"/>
          </p:cNvSpPr>
          <p:nvPr userDrawn="1"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10" name="Rectangle 104"/>
          <p:cNvSpPr>
            <a:spLocks noChangeArrowheads="1"/>
          </p:cNvSpPr>
          <p:nvPr userDrawn="1"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38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10537826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10537826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8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2" y="5619202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presenter name</a:t>
            </a:r>
          </a:p>
        </p:txBody>
      </p:sp>
      <p:sp>
        <p:nvSpPr>
          <p:cNvPr id="103" name="Rectangle 104"/>
          <p:cNvSpPr>
            <a:spLocks noChangeArrowheads="1"/>
          </p:cNvSpPr>
          <p:nvPr userDrawn="1"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04" name="Group 103"/>
          <p:cNvGrpSpPr/>
          <p:nvPr userDrawn="1"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7" name="Group 106"/>
          <p:cNvGrpSpPr/>
          <p:nvPr userDrawn="1"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08" name="Straight Connector 107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9" name="Straight Connector 108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1" name="Group 110"/>
          <p:cNvGrpSpPr/>
          <p:nvPr userDrawn="1"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12" name="Straight Connector 111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15" name="Rectangle 104"/>
          <p:cNvSpPr>
            <a:spLocks noChangeArrowheads="1"/>
          </p:cNvSpPr>
          <p:nvPr userDrawn="1"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16" name="Group 115"/>
          <p:cNvGrpSpPr/>
          <p:nvPr userDrawn="1"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17" name="Straight Connector 116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8" name="Straight Connector 117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9" name="Group 11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2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3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3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42" name="Rectangle 14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9" name="Rectangle 14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5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00390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10874738" cy="4475162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136603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5184774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348413" y="1544638"/>
            <a:ext cx="5184775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37940177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2"/>
          </p:nvPr>
        </p:nvSpPr>
        <p:spPr>
          <a:xfrm>
            <a:off x="658813" y="1544638"/>
            <a:ext cx="5184775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3"/>
          </p:nvPr>
        </p:nvSpPr>
        <p:spPr>
          <a:xfrm>
            <a:off x="6348413" y="1544638"/>
            <a:ext cx="5184775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9788961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3" y="1544638"/>
            <a:ext cx="5184775" cy="20458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348413" y="1544638"/>
            <a:ext cx="5185405" cy="20458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58813" y="3973926"/>
            <a:ext cx="5184775" cy="20458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348413" y="3973926"/>
            <a:ext cx="5185405" cy="20458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presentation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9524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280" userDrawn="1">
          <p15:clr>
            <a:srgbClr val="FBAE40"/>
          </p15:clr>
        </p15:guide>
        <p15:guide id="3" orient="horz" pos="2496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Content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>
            <a:spLocks noGrp="1"/>
          </p:cNvSpPr>
          <p:nvPr>
            <p:ph sz="quarter" idx="12"/>
          </p:nvPr>
        </p:nvSpPr>
        <p:spPr>
          <a:xfrm>
            <a:off x="658813" y="1539877"/>
            <a:ext cx="5184775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28"/>
          </p:nvPr>
        </p:nvSpPr>
        <p:spPr>
          <a:xfrm>
            <a:off x="658813" y="3940444"/>
            <a:ext cx="5184775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9"/>
          </p:nvPr>
        </p:nvSpPr>
        <p:spPr>
          <a:xfrm>
            <a:off x="6348414" y="1539877"/>
            <a:ext cx="5173662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30"/>
          </p:nvPr>
        </p:nvSpPr>
        <p:spPr>
          <a:xfrm>
            <a:off x="6348414" y="3940444"/>
            <a:ext cx="5173662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42087324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sz="quarter" idx="20"/>
          </p:nvPr>
        </p:nvSpPr>
        <p:spPr>
          <a:xfrm>
            <a:off x="658814" y="1544638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4" name="Content Placeholder 3"/>
          <p:cNvSpPr>
            <a:spLocks noGrp="1"/>
          </p:cNvSpPr>
          <p:nvPr>
            <p:ph sz="quarter" idx="21"/>
          </p:nvPr>
        </p:nvSpPr>
        <p:spPr>
          <a:xfrm>
            <a:off x="658814" y="3940916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5" name="Content Placeholder 3"/>
          <p:cNvSpPr>
            <a:spLocks noGrp="1"/>
          </p:cNvSpPr>
          <p:nvPr>
            <p:ph sz="quarter" idx="22"/>
          </p:nvPr>
        </p:nvSpPr>
        <p:spPr>
          <a:xfrm>
            <a:off x="8078788" y="1544638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6" name="Content Placeholder 3"/>
          <p:cNvSpPr>
            <a:spLocks noGrp="1"/>
          </p:cNvSpPr>
          <p:nvPr>
            <p:ph sz="quarter" idx="23"/>
          </p:nvPr>
        </p:nvSpPr>
        <p:spPr>
          <a:xfrm>
            <a:off x="8078788" y="3940916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7" name="Content Placeholder 3"/>
          <p:cNvSpPr>
            <a:spLocks noGrp="1"/>
          </p:cNvSpPr>
          <p:nvPr>
            <p:ph sz="quarter" idx="24"/>
          </p:nvPr>
        </p:nvSpPr>
        <p:spPr>
          <a:xfrm>
            <a:off x="4368801" y="1544638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8" name="Content Placeholder 3"/>
          <p:cNvSpPr>
            <a:spLocks noGrp="1"/>
          </p:cNvSpPr>
          <p:nvPr>
            <p:ph sz="quarter" idx="25"/>
          </p:nvPr>
        </p:nvSpPr>
        <p:spPr>
          <a:xfrm>
            <a:off x="4368801" y="3940916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presentation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719536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2"/>
          </p:nvPr>
        </p:nvSpPr>
        <p:spPr>
          <a:xfrm>
            <a:off x="658814" y="1544638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28"/>
          </p:nvPr>
        </p:nvSpPr>
        <p:spPr>
          <a:xfrm>
            <a:off x="658814" y="3940444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9"/>
          </p:nvPr>
        </p:nvSpPr>
        <p:spPr>
          <a:xfrm>
            <a:off x="4368801" y="1544638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30"/>
          </p:nvPr>
        </p:nvSpPr>
        <p:spPr>
          <a:xfrm>
            <a:off x="4368801" y="3940444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31"/>
          </p:nvPr>
        </p:nvSpPr>
        <p:spPr>
          <a:xfrm>
            <a:off x="8078788" y="1544638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9" name="Content Placeholder 3"/>
          <p:cNvSpPr>
            <a:spLocks noGrp="1"/>
          </p:cNvSpPr>
          <p:nvPr>
            <p:ph sz="quarter" idx="32"/>
          </p:nvPr>
        </p:nvSpPr>
        <p:spPr>
          <a:xfrm>
            <a:off x="8078788" y="3940444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presentation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062521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 userDrawn="1"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 userDrawn="1"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INSERT YOUR QUOTE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4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97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9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100" name="Group 99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101" name="Straight Connector 100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2" name="Straight Connector 101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6" name="Group 105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7" name="Straight Connector 106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8" name="Straight Connector 107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9" name="Group 10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0" name="Rectangle 12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3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21769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 userDrawn="1"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 userDrawn="1"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INSERT YOUR QUOTE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grpSp>
        <p:nvGrpSpPr>
          <p:cNvPr id="62" name="Group 61"/>
          <p:cNvGrpSpPr/>
          <p:nvPr userDrawn="1"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3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9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90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102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03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104" name="Group 103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7" name="Group 106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8" name="Straight Connector 107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9" name="Straight Connector 108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0" name="Group 10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3" name="Rectangle 13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31382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 userDrawn="1"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 userDrawn="1"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INSERT YOUR QUOTE</a:t>
            </a:r>
          </a:p>
        </p:txBody>
      </p:sp>
      <p:sp>
        <p:nvSpPr>
          <p:cNvPr id="52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sp>
        <p:nvSpPr>
          <p:cNvPr id="53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54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0" name="Straight Connector 59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1" name="Group 60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2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4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5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7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2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3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5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7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8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9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4" name="Rectangle 83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6" name="Rectangle 85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7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1" name="Rectangle 90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3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4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6" name="Group 95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7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8" name="Rectangle 97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3" name="Group 102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7" name="Picture 106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8" name="Rectangle 107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4" name="Straight Arrow Connector 103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2326883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10537826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10537826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1053782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tx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rgbClr val="A8A8A8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8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2" y="5619202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 dirty="0"/>
              <a:t>Click to edit presenter name</a:t>
            </a:r>
          </a:p>
        </p:txBody>
      </p:sp>
      <p:grpSp>
        <p:nvGrpSpPr>
          <p:cNvPr id="119" name="Group 11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2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3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3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42" name="Rectangle 14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9" name="Rectangle 14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5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0" name="Rectangle 104"/>
          <p:cNvSpPr>
            <a:spLocks noChangeArrowheads="1"/>
          </p:cNvSpPr>
          <p:nvPr userDrawn="1"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91" name="Rectangle 104"/>
          <p:cNvSpPr>
            <a:spLocks noChangeArrowheads="1"/>
          </p:cNvSpPr>
          <p:nvPr userDrawn="1"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92" name="Rectangle 104"/>
          <p:cNvSpPr>
            <a:spLocks noChangeArrowheads="1"/>
          </p:cNvSpPr>
          <p:nvPr userDrawn="1"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93" name="Group 92"/>
          <p:cNvGrpSpPr/>
          <p:nvPr userDrawn="1"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94" name="Straight Connector 93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5" name="Straight Connector 94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6" name="Group 95"/>
          <p:cNvGrpSpPr/>
          <p:nvPr userDrawn="1"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97" name="Straight Connector 96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 userDrawn="1"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2" name="Rectangle 104"/>
          <p:cNvSpPr>
            <a:spLocks noChangeArrowheads="1"/>
          </p:cNvSpPr>
          <p:nvPr userDrawn="1"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53" name="Group 152"/>
          <p:cNvGrpSpPr/>
          <p:nvPr userDrawn="1"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54" name="Straight Connector 153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5" name="Straight Connector 154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052332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Quot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 userDrawn="1"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 userDrawn="1"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49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50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8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1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2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3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4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6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7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8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69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1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2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3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5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7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8" name="Rectangle 77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3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5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7" name="Rectangle 86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2" name="Group 91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3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4" name="Rectangle 93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99" name="Group 98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4" name="Rectangle 103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0" name="Straight Arrow Connector 99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34477977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0932160" y="6019800"/>
            <a:ext cx="1259840" cy="83819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dirty="0" err="1">
              <a:solidFill>
                <a:schemeClr val="tx1"/>
              </a:solidFill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7"/>
            <a:ext cx="5184774" cy="44751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6348413" y="-2"/>
            <a:ext cx="5843587" cy="6858002"/>
          </a:xfrm>
          <a:custGeom>
            <a:avLst/>
            <a:gdLst>
              <a:gd name="connsiteX0" fmla="*/ 5034304 w 5843587"/>
              <a:gd name="connsiteY0" fmla="*/ 6352964 h 6858001"/>
              <a:gd name="connsiteX1" fmla="*/ 4994816 w 5843587"/>
              <a:gd name="connsiteY1" fmla="*/ 6392626 h 6858001"/>
              <a:gd name="connsiteX2" fmla="*/ 5034304 w 5843587"/>
              <a:gd name="connsiteY2" fmla="*/ 6432288 h 6858001"/>
              <a:gd name="connsiteX3" fmla="*/ 5073792 w 5843587"/>
              <a:gd name="connsiteY3" fmla="*/ 6392626 h 6858001"/>
              <a:gd name="connsiteX4" fmla="*/ 5034304 w 5843587"/>
              <a:gd name="connsiteY4" fmla="*/ 6352964 h 6858001"/>
              <a:gd name="connsiteX5" fmla="*/ 5031821 w 5843587"/>
              <a:gd name="connsiteY5" fmla="*/ 6250330 h 6858001"/>
              <a:gd name="connsiteX6" fmla="*/ 4927244 w 5843587"/>
              <a:gd name="connsiteY6" fmla="*/ 6293859 h 6858001"/>
              <a:gd name="connsiteX7" fmla="*/ 4883137 w 5843587"/>
              <a:gd name="connsiteY7" fmla="*/ 6397330 h 6858001"/>
              <a:gd name="connsiteX8" fmla="*/ 4983446 w 5843587"/>
              <a:gd name="connsiteY8" fmla="*/ 6534339 h 6858001"/>
              <a:gd name="connsiteX9" fmla="*/ 5014036 w 5843587"/>
              <a:gd name="connsiteY9" fmla="*/ 6485815 h 6858001"/>
              <a:gd name="connsiteX10" fmla="*/ 4940050 w 5843587"/>
              <a:gd name="connsiteY10" fmla="*/ 6396616 h 6858001"/>
              <a:gd name="connsiteX11" fmla="*/ 5033244 w 5843587"/>
              <a:gd name="connsiteY11" fmla="*/ 6304563 h 6858001"/>
              <a:gd name="connsiteX12" fmla="*/ 5128573 w 5843587"/>
              <a:gd name="connsiteY12" fmla="*/ 6394475 h 6858001"/>
              <a:gd name="connsiteX13" fmla="*/ 5104385 w 5843587"/>
              <a:gd name="connsiteY13" fmla="*/ 6463693 h 6858001"/>
              <a:gd name="connsiteX14" fmla="*/ 5103673 w 5843587"/>
              <a:gd name="connsiteY14" fmla="*/ 6463693 h 6858001"/>
              <a:gd name="connsiteX15" fmla="*/ 5103673 w 5843587"/>
              <a:gd name="connsiteY15" fmla="*/ 6464407 h 6858001"/>
              <a:gd name="connsiteX16" fmla="*/ 5003365 w 5843587"/>
              <a:gd name="connsiteY16" fmla="*/ 6613547 h 6858001"/>
              <a:gd name="connsiteX17" fmla="*/ 5055298 w 5843587"/>
              <a:gd name="connsiteY17" fmla="*/ 6613547 h 6858001"/>
              <a:gd name="connsiteX18" fmla="*/ 5078774 w 5843587"/>
              <a:gd name="connsiteY18" fmla="*/ 6600703 h 6858001"/>
              <a:gd name="connsiteX19" fmla="*/ 5133553 w 5843587"/>
              <a:gd name="connsiteY19" fmla="*/ 6511504 h 6858001"/>
              <a:gd name="connsiteX20" fmla="*/ 5144224 w 5843587"/>
              <a:gd name="connsiteY20" fmla="*/ 6495091 h 6858001"/>
              <a:gd name="connsiteX21" fmla="*/ 5184774 w 5843587"/>
              <a:gd name="connsiteY21" fmla="*/ 6393048 h 6858001"/>
              <a:gd name="connsiteX22" fmla="*/ 5137821 w 5843587"/>
              <a:gd name="connsiteY22" fmla="*/ 6289578 h 6858001"/>
              <a:gd name="connsiteX23" fmla="*/ 5031821 w 5843587"/>
              <a:gd name="connsiteY23" fmla="*/ 6250330 h 6858001"/>
              <a:gd name="connsiteX24" fmla="*/ 0 w 5843587"/>
              <a:gd name="connsiteY24" fmla="*/ 0 h 6858001"/>
              <a:gd name="connsiteX25" fmla="*/ 5843587 w 5843587"/>
              <a:gd name="connsiteY25" fmla="*/ 0 h 6858001"/>
              <a:gd name="connsiteX26" fmla="*/ 5843587 w 5843587"/>
              <a:gd name="connsiteY26" fmla="*/ 6858001 h 6858001"/>
              <a:gd name="connsiteX27" fmla="*/ 0 w 5843587"/>
              <a:gd name="connsiteY27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843587" h="6858001">
                <a:moveTo>
                  <a:pt x="5034304" y="6352964"/>
                </a:moveTo>
                <a:cubicBezTo>
                  <a:pt x="5012495" y="6352964"/>
                  <a:pt x="4994816" y="6370721"/>
                  <a:pt x="4994816" y="6392626"/>
                </a:cubicBezTo>
                <a:cubicBezTo>
                  <a:pt x="4994816" y="6414531"/>
                  <a:pt x="5012495" y="6432288"/>
                  <a:pt x="5034304" y="6432288"/>
                </a:cubicBezTo>
                <a:cubicBezTo>
                  <a:pt x="5056113" y="6432288"/>
                  <a:pt x="5073792" y="6414531"/>
                  <a:pt x="5073792" y="6392626"/>
                </a:cubicBezTo>
                <a:cubicBezTo>
                  <a:pt x="5073792" y="6370721"/>
                  <a:pt x="5056113" y="6352964"/>
                  <a:pt x="5034304" y="6352964"/>
                </a:cubicBezTo>
                <a:close/>
                <a:moveTo>
                  <a:pt x="5031821" y="6250330"/>
                </a:moveTo>
                <a:cubicBezTo>
                  <a:pt x="4992694" y="6250330"/>
                  <a:pt x="4954989" y="6266029"/>
                  <a:pt x="4927244" y="6293859"/>
                </a:cubicBezTo>
                <a:cubicBezTo>
                  <a:pt x="4898788" y="6321689"/>
                  <a:pt x="4883137" y="6358796"/>
                  <a:pt x="4883137" y="6397330"/>
                </a:cubicBezTo>
                <a:cubicBezTo>
                  <a:pt x="4883137" y="6461553"/>
                  <a:pt x="4922976" y="6515785"/>
                  <a:pt x="4983446" y="6534339"/>
                </a:cubicBezTo>
                <a:cubicBezTo>
                  <a:pt x="5014036" y="6485815"/>
                  <a:pt x="5014036" y="6485815"/>
                  <a:pt x="5014036" y="6485815"/>
                </a:cubicBezTo>
                <a:cubicBezTo>
                  <a:pt x="4971352" y="6477965"/>
                  <a:pt x="4940050" y="6441572"/>
                  <a:pt x="4940050" y="6396616"/>
                </a:cubicBezTo>
                <a:cubicBezTo>
                  <a:pt x="4940050" y="6345951"/>
                  <a:pt x="4981311" y="6304563"/>
                  <a:pt x="5033244" y="6304563"/>
                </a:cubicBezTo>
                <a:cubicBezTo>
                  <a:pt x="5080197" y="6304563"/>
                  <a:pt x="5128573" y="6338102"/>
                  <a:pt x="5128573" y="6394475"/>
                </a:cubicBezTo>
                <a:cubicBezTo>
                  <a:pt x="5128573" y="6420878"/>
                  <a:pt x="5115767" y="6443713"/>
                  <a:pt x="5104385" y="6463693"/>
                </a:cubicBezTo>
                <a:cubicBezTo>
                  <a:pt x="5103673" y="6463693"/>
                  <a:pt x="5103673" y="6463693"/>
                  <a:pt x="5103673" y="6463693"/>
                </a:cubicBezTo>
                <a:cubicBezTo>
                  <a:pt x="5103673" y="6464407"/>
                  <a:pt x="5103673" y="6464407"/>
                  <a:pt x="5103673" y="6464407"/>
                </a:cubicBezTo>
                <a:cubicBezTo>
                  <a:pt x="5003365" y="6613547"/>
                  <a:pt x="5003365" y="6613547"/>
                  <a:pt x="5003365" y="6613547"/>
                </a:cubicBezTo>
                <a:cubicBezTo>
                  <a:pt x="5055298" y="6613547"/>
                  <a:pt x="5055298" y="6613547"/>
                  <a:pt x="5055298" y="6613547"/>
                </a:cubicBezTo>
                <a:cubicBezTo>
                  <a:pt x="5064546" y="6613547"/>
                  <a:pt x="5073794" y="6608552"/>
                  <a:pt x="5078774" y="6600703"/>
                </a:cubicBezTo>
                <a:cubicBezTo>
                  <a:pt x="5133553" y="6511504"/>
                  <a:pt x="5133553" y="6511504"/>
                  <a:pt x="5133553" y="6511504"/>
                </a:cubicBezTo>
                <a:cubicBezTo>
                  <a:pt x="5137110" y="6505795"/>
                  <a:pt x="5140667" y="6500087"/>
                  <a:pt x="5144224" y="6495091"/>
                </a:cubicBezTo>
                <a:cubicBezTo>
                  <a:pt x="5164143" y="6462266"/>
                  <a:pt x="5184774" y="6428014"/>
                  <a:pt x="5184774" y="6393048"/>
                </a:cubicBezTo>
                <a:cubicBezTo>
                  <a:pt x="5184774" y="6340956"/>
                  <a:pt x="5159163" y="6308131"/>
                  <a:pt x="5137821" y="6289578"/>
                </a:cubicBezTo>
                <a:cubicBezTo>
                  <a:pt x="5110076" y="6264602"/>
                  <a:pt x="5070949" y="6250330"/>
                  <a:pt x="5031821" y="6250330"/>
                </a:cubicBezTo>
                <a:close/>
                <a:moveTo>
                  <a:pt x="0" y="0"/>
                </a:moveTo>
                <a:lnTo>
                  <a:pt x="5843587" y="0"/>
                </a:lnTo>
                <a:lnTo>
                  <a:pt x="5843587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51847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5169898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35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36" name="Rectangle 3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1" name="Group 40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6" name="Rectangle 4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772271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With Image Righ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7"/>
            <a:ext cx="5184774" cy="44751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6348413" y="333375"/>
            <a:ext cx="5508625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51847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1411151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48413" y="1544638"/>
            <a:ext cx="5194301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0" y="-2"/>
            <a:ext cx="5843588" cy="6858002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8413" y="515833"/>
            <a:ext cx="517366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026094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348413" y="6370641"/>
            <a:ext cx="4753927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0788292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With Image Lef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48413" y="1544638"/>
            <a:ext cx="5194301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334962" y="333375"/>
            <a:ext cx="5508626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8413" y="515833"/>
            <a:ext cx="517366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351371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3251922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0932160" y="6019800"/>
            <a:ext cx="1259840" cy="83819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dirty="0" err="1">
              <a:solidFill>
                <a:schemeClr val="tx1"/>
              </a:solidFill>
            </a:endParaRP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9220200" y="0"/>
            <a:ext cx="2971800" cy="6858000"/>
          </a:xfrm>
          <a:custGeom>
            <a:avLst/>
            <a:gdLst>
              <a:gd name="connsiteX0" fmla="*/ 2162517 w 2971800"/>
              <a:gd name="connsiteY0" fmla="*/ 6352962 h 6857999"/>
              <a:gd name="connsiteX1" fmla="*/ 2123029 w 2971800"/>
              <a:gd name="connsiteY1" fmla="*/ 6392624 h 6857999"/>
              <a:gd name="connsiteX2" fmla="*/ 2162517 w 2971800"/>
              <a:gd name="connsiteY2" fmla="*/ 6432286 h 6857999"/>
              <a:gd name="connsiteX3" fmla="*/ 2202005 w 2971800"/>
              <a:gd name="connsiteY3" fmla="*/ 6392624 h 6857999"/>
              <a:gd name="connsiteX4" fmla="*/ 2162517 w 2971800"/>
              <a:gd name="connsiteY4" fmla="*/ 6352962 h 6857999"/>
              <a:gd name="connsiteX5" fmla="*/ 2160034 w 2971800"/>
              <a:gd name="connsiteY5" fmla="*/ 6250328 h 6857999"/>
              <a:gd name="connsiteX6" fmla="*/ 2055457 w 2971800"/>
              <a:gd name="connsiteY6" fmla="*/ 6293857 h 6857999"/>
              <a:gd name="connsiteX7" fmla="*/ 2011350 w 2971800"/>
              <a:gd name="connsiteY7" fmla="*/ 6397328 h 6857999"/>
              <a:gd name="connsiteX8" fmla="*/ 2111659 w 2971800"/>
              <a:gd name="connsiteY8" fmla="*/ 6534337 h 6857999"/>
              <a:gd name="connsiteX9" fmla="*/ 2142249 w 2971800"/>
              <a:gd name="connsiteY9" fmla="*/ 6485813 h 6857999"/>
              <a:gd name="connsiteX10" fmla="*/ 2068263 w 2971800"/>
              <a:gd name="connsiteY10" fmla="*/ 6396614 h 6857999"/>
              <a:gd name="connsiteX11" fmla="*/ 2161457 w 2971800"/>
              <a:gd name="connsiteY11" fmla="*/ 6304561 h 6857999"/>
              <a:gd name="connsiteX12" fmla="*/ 2256786 w 2971800"/>
              <a:gd name="connsiteY12" fmla="*/ 6394473 h 6857999"/>
              <a:gd name="connsiteX13" fmla="*/ 2232598 w 2971800"/>
              <a:gd name="connsiteY13" fmla="*/ 6463691 h 6857999"/>
              <a:gd name="connsiteX14" fmla="*/ 2231886 w 2971800"/>
              <a:gd name="connsiteY14" fmla="*/ 6463691 h 6857999"/>
              <a:gd name="connsiteX15" fmla="*/ 2231886 w 2971800"/>
              <a:gd name="connsiteY15" fmla="*/ 6464405 h 6857999"/>
              <a:gd name="connsiteX16" fmla="*/ 2131578 w 2971800"/>
              <a:gd name="connsiteY16" fmla="*/ 6613545 h 6857999"/>
              <a:gd name="connsiteX17" fmla="*/ 2183511 w 2971800"/>
              <a:gd name="connsiteY17" fmla="*/ 6613545 h 6857999"/>
              <a:gd name="connsiteX18" fmla="*/ 2206987 w 2971800"/>
              <a:gd name="connsiteY18" fmla="*/ 6600701 h 6857999"/>
              <a:gd name="connsiteX19" fmla="*/ 2261766 w 2971800"/>
              <a:gd name="connsiteY19" fmla="*/ 6511502 h 6857999"/>
              <a:gd name="connsiteX20" fmla="*/ 2272437 w 2971800"/>
              <a:gd name="connsiteY20" fmla="*/ 6495089 h 6857999"/>
              <a:gd name="connsiteX21" fmla="*/ 2312987 w 2971800"/>
              <a:gd name="connsiteY21" fmla="*/ 6393046 h 6857999"/>
              <a:gd name="connsiteX22" fmla="*/ 2266034 w 2971800"/>
              <a:gd name="connsiteY22" fmla="*/ 6289576 h 6857999"/>
              <a:gd name="connsiteX23" fmla="*/ 2160034 w 2971800"/>
              <a:gd name="connsiteY23" fmla="*/ 6250328 h 6857999"/>
              <a:gd name="connsiteX24" fmla="*/ 0 w 2971800"/>
              <a:gd name="connsiteY24" fmla="*/ 0 h 6857999"/>
              <a:gd name="connsiteX25" fmla="*/ 2971800 w 2971800"/>
              <a:gd name="connsiteY25" fmla="*/ 0 h 6857999"/>
              <a:gd name="connsiteX26" fmla="*/ 2971800 w 2971800"/>
              <a:gd name="connsiteY26" fmla="*/ 6857999 h 6857999"/>
              <a:gd name="connsiteX27" fmla="*/ 0 w 2971800"/>
              <a:gd name="connsiteY2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971800" h="6857999">
                <a:moveTo>
                  <a:pt x="2162517" y="6352962"/>
                </a:moveTo>
                <a:cubicBezTo>
                  <a:pt x="2140708" y="6352962"/>
                  <a:pt x="2123029" y="6370719"/>
                  <a:pt x="2123029" y="6392624"/>
                </a:cubicBezTo>
                <a:cubicBezTo>
                  <a:pt x="2123029" y="6414529"/>
                  <a:pt x="2140708" y="6432286"/>
                  <a:pt x="2162517" y="6432286"/>
                </a:cubicBezTo>
                <a:cubicBezTo>
                  <a:pt x="2184326" y="6432286"/>
                  <a:pt x="2202005" y="6414529"/>
                  <a:pt x="2202005" y="6392624"/>
                </a:cubicBezTo>
                <a:cubicBezTo>
                  <a:pt x="2202005" y="6370719"/>
                  <a:pt x="2184326" y="6352962"/>
                  <a:pt x="2162517" y="6352962"/>
                </a:cubicBezTo>
                <a:close/>
                <a:moveTo>
                  <a:pt x="2160034" y="6250328"/>
                </a:moveTo>
                <a:cubicBezTo>
                  <a:pt x="2120907" y="6250328"/>
                  <a:pt x="2083202" y="6266027"/>
                  <a:pt x="2055457" y="6293857"/>
                </a:cubicBezTo>
                <a:cubicBezTo>
                  <a:pt x="2027001" y="6321687"/>
                  <a:pt x="2011350" y="6358794"/>
                  <a:pt x="2011350" y="6397328"/>
                </a:cubicBezTo>
                <a:cubicBezTo>
                  <a:pt x="2011350" y="6461551"/>
                  <a:pt x="2051189" y="6515783"/>
                  <a:pt x="2111659" y="6534337"/>
                </a:cubicBezTo>
                <a:cubicBezTo>
                  <a:pt x="2142249" y="6485813"/>
                  <a:pt x="2142249" y="6485813"/>
                  <a:pt x="2142249" y="6485813"/>
                </a:cubicBezTo>
                <a:cubicBezTo>
                  <a:pt x="2099565" y="6477963"/>
                  <a:pt x="2068263" y="6441570"/>
                  <a:pt x="2068263" y="6396614"/>
                </a:cubicBezTo>
                <a:cubicBezTo>
                  <a:pt x="2068263" y="6345949"/>
                  <a:pt x="2109524" y="6304561"/>
                  <a:pt x="2161457" y="6304561"/>
                </a:cubicBezTo>
                <a:cubicBezTo>
                  <a:pt x="2208410" y="6304561"/>
                  <a:pt x="2256786" y="6338100"/>
                  <a:pt x="2256786" y="6394473"/>
                </a:cubicBezTo>
                <a:cubicBezTo>
                  <a:pt x="2256786" y="6420876"/>
                  <a:pt x="2243980" y="6443711"/>
                  <a:pt x="2232598" y="6463691"/>
                </a:cubicBezTo>
                <a:cubicBezTo>
                  <a:pt x="2231886" y="6463691"/>
                  <a:pt x="2231886" y="6463691"/>
                  <a:pt x="2231886" y="6463691"/>
                </a:cubicBezTo>
                <a:cubicBezTo>
                  <a:pt x="2231886" y="6464405"/>
                  <a:pt x="2231886" y="6464405"/>
                  <a:pt x="2231886" y="6464405"/>
                </a:cubicBezTo>
                <a:cubicBezTo>
                  <a:pt x="2131578" y="6613545"/>
                  <a:pt x="2131578" y="6613545"/>
                  <a:pt x="2131578" y="6613545"/>
                </a:cubicBezTo>
                <a:cubicBezTo>
                  <a:pt x="2183511" y="6613545"/>
                  <a:pt x="2183511" y="6613545"/>
                  <a:pt x="2183511" y="6613545"/>
                </a:cubicBezTo>
                <a:cubicBezTo>
                  <a:pt x="2192759" y="6613545"/>
                  <a:pt x="2202007" y="6608550"/>
                  <a:pt x="2206987" y="6600701"/>
                </a:cubicBezTo>
                <a:cubicBezTo>
                  <a:pt x="2261766" y="6511502"/>
                  <a:pt x="2261766" y="6511502"/>
                  <a:pt x="2261766" y="6511502"/>
                </a:cubicBezTo>
                <a:cubicBezTo>
                  <a:pt x="2265323" y="6505793"/>
                  <a:pt x="2268880" y="6500085"/>
                  <a:pt x="2272437" y="6495089"/>
                </a:cubicBezTo>
                <a:cubicBezTo>
                  <a:pt x="2292356" y="6462264"/>
                  <a:pt x="2312987" y="6428012"/>
                  <a:pt x="2312987" y="6393046"/>
                </a:cubicBezTo>
                <a:cubicBezTo>
                  <a:pt x="2312987" y="6340954"/>
                  <a:pt x="2287376" y="6308129"/>
                  <a:pt x="2266034" y="6289576"/>
                </a:cubicBezTo>
                <a:cubicBezTo>
                  <a:pt x="2238289" y="6264600"/>
                  <a:pt x="2199162" y="6250328"/>
                  <a:pt x="2160034" y="6250328"/>
                </a:cubicBezTo>
                <a:close/>
                <a:moveTo>
                  <a:pt x="0" y="0"/>
                </a:moveTo>
                <a:lnTo>
                  <a:pt x="2971800" y="0"/>
                </a:lnTo>
                <a:lnTo>
                  <a:pt x="297180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281985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281986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2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3" name="Rectangle 2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1" name="Group 40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6" name="Rectangle 4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4754864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th Image Righ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281985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9220200" y="333375"/>
            <a:ext cx="2636838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presentation (Footer Text)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281986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38666221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251202" y="1544638"/>
            <a:ext cx="8281986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0" y="1"/>
            <a:ext cx="2971799" cy="685800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8"/>
          </p:nvPr>
        </p:nvSpPr>
        <p:spPr>
          <a:xfrm>
            <a:off x="3251202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3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3573522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02" y="515833"/>
            <a:ext cx="8270872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5802191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th Image Lef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251202" y="1544638"/>
            <a:ext cx="8281986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334962" y="333375"/>
            <a:ext cx="2636837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02" y="515833"/>
            <a:ext cx="8270872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1694005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0" y="1"/>
            <a:ext cx="12192000" cy="601980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2" name="Group 91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3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4" name="Rectangle 93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99" name="Group 98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4" name="Rectangle 103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0" name="Straight Arrow Connector 99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0962445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6142037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6142037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6142037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91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3" y="5619202"/>
            <a:ext cx="614203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bg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 dirty="0"/>
              <a:t>Click to edit presenter name</a:t>
            </a:r>
          </a:p>
        </p:txBody>
      </p:sp>
      <p:grpSp>
        <p:nvGrpSpPr>
          <p:cNvPr id="113" name="Group 112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4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7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4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5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7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9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3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6" name="Rectangle 135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36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8" name="Rectangle 137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9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3" name="Rectangle 142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5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grpSp>
        <p:nvGrpSpPr>
          <p:cNvPr id="160" name="Group 15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6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62" name="Rectangle 16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63" name="Picture 16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64" name="Picture 1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65" name="Picture 16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66" name="Picture 16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67" name="Group 166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71" name="Picture 170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72" name="Rectangle 171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68" name="Straight Arrow Connector 167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  <p:sp>
        <p:nvSpPr>
          <p:cNvPr id="147" name="Rectangle 104"/>
          <p:cNvSpPr>
            <a:spLocks noChangeArrowheads="1"/>
          </p:cNvSpPr>
          <p:nvPr userDrawn="1"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48" name="Rectangle 104"/>
          <p:cNvSpPr>
            <a:spLocks noChangeArrowheads="1"/>
          </p:cNvSpPr>
          <p:nvPr userDrawn="1"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149" name="Rectangle 104"/>
          <p:cNvSpPr>
            <a:spLocks noChangeArrowheads="1"/>
          </p:cNvSpPr>
          <p:nvPr userDrawn="1"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50" name="Group 149"/>
          <p:cNvGrpSpPr/>
          <p:nvPr userDrawn="1"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51" name="Straight Connector 150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2" name="Straight Connector 151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3" name="Group 152"/>
          <p:cNvGrpSpPr/>
          <p:nvPr userDrawn="1"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54" name="Straight Connector 153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5" name="Straight Connector 154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6" name="Group 155"/>
          <p:cNvGrpSpPr/>
          <p:nvPr userDrawn="1"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57" name="Straight Connector 156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8" name="Straight Connector 157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59" name="Rectangle 104"/>
          <p:cNvSpPr>
            <a:spLocks noChangeArrowheads="1"/>
          </p:cNvSpPr>
          <p:nvPr userDrawn="1"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73" name="Group 172"/>
          <p:cNvGrpSpPr/>
          <p:nvPr userDrawn="1"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74" name="Straight Connector 173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5" name="Straight Connector 174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017780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Slide With Blu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52" name="Group 51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3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4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57" name="Rectangle 104"/>
          <p:cNvSpPr>
            <a:spLocks noChangeArrowheads="1"/>
          </p:cNvSpPr>
          <p:nvPr userDrawn="1"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0" name="Straight Connector 59"/>
            <p:cNvCxnSpPr/>
            <p:nvPr userDrawn="1"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65" name="Rectangle 64"/>
          <p:cNvSpPr/>
          <p:nvPr userDrawn="1"/>
        </p:nvSpPr>
        <p:spPr bwMode="gray">
          <a:xfrm>
            <a:off x="-3101340" y="1544635"/>
            <a:ext cx="3018790" cy="437965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08000" rIns="180000" bIns="108000" rtlCol="0" anchor="t" anchorCtr="0">
            <a:noAutofit/>
          </a:bodyPr>
          <a:lstStyle/>
          <a:p>
            <a:pPr algn="l"/>
            <a:r>
              <a:rPr lang="en-US" sz="1200" b="1" dirty="0">
                <a:solidFill>
                  <a:schemeClr val="tx1"/>
                </a:solidFill>
                <a:latin typeface="+mj-lt"/>
              </a:rPr>
              <a:t>INSERT IMAGE VIA</a:t>
            </a:r>
          </a:p>
          <a:p>
            <a:pPr algn="l"/>
            <a:r>
              <a:rPr lang="en-US" sz="1100" b="0" dirty="0">
                <a:solidFill>
                  <a:schemeClr val="tx1"/>
                </a:solidFill>
              </a:rPr>
              <a:t>Go to TAB </a:t>
            </a:r>
            <a:r>
              <a:rPr lang="en-US" sz="1100" b="1" dirty="0">
                <a:solidFill>
                  <a:schemeClr val="tx1"/>
                </a:solidFill>
              </a:rPr>
              <a:t>“Design” </a:t>
            </a:r>
            <a:r>
              <a:rPr lang="en-US" sz="1100" b="0" dirty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US" sz="1100" b="0" dirty="0">
                <a:solidFill>
                  <a:schemeClr val="tx1"/>
                </a:solidFill>
              </a:rPr>
              <a:t>Click </a:t>
            </a:r>
            <a:r>
              <a:rPr lang="en-US" sz="1100" b="1" dirty="0">
                <a:solidFill>
                  <a:schemeClr val="tx1"/>
                </a:solidFill>
              </a:rPr>
              <a:t>Format Background </a:t>
            </a:r>
            <a:r>
              <a:rPr lang="en-US" sz="1100" b="0" dirty="0">
                <a:solidFill>
                  <a:schemeClr val="tx1"/>
                </a:solidFill>
              </a:rPr>
              <a:t>&gt; </a:t>
            </a:r>
            <a:br>
              <a:rPr lang="en-US" sz="1100" b="0" dirty="0">
                <a:solidFill>
                  <a:schemeClr val="tx1"/>
                </a:solidFill>
              </a:rPr>
            </a:br>
            <a:r>
              <a:rPr lang="en-US" sz="1100" b="0" dirty="0">
                <a:solidFill>
                  <a:schemeClr val="tx1"/>
                </a:solidFill>
              </a:rPr>
              <a:t>Now click </a:t>
            </a:r>
            <a:r>
              <a:rPr lang="en-US" sz="1100" b="1" dirty="0">
                <a:solidFill>
                  <a:schemeClr val="tx1"/>
                </a:solidFill>
              </a:rPr>
              <a:t>Picture</a:t>
            </a:r>
            <a:r>
              <a:rPr lang="en-US" sz="1100" b="1" baseline="0" dirty="0">
                <a:solidFill>
                  <a:schemeClr val="tx1"/>
                </a:solidFill>
              </a:rPr>
              <a:t> or texture fill </a:t>
            </a:r>
            <a:r>
              <a:rPr lang="en-US" sz="1100" b="0" baseline="0" dirty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US" sz="1100" b="0" i="0" baseline="0" dirty="0">
                <a:solidFill>
                  <a:schemeClr val="tx1"/>
                </a:solidFill>
              </a:rPr>
              <a:t>Click </a:t>
            </a:r>
            <a:r>
              <a:rPr lang="en-US" sz="1100" b="1" i="0" baseline="0" dirty="0">
                <a:solidFill>
                  <a:schemeClr val="tx1"/>
                </a:solidFill>
              </a:rPr>
              <a:t>“File” </a:t>
            </a:r>
            <a:r>
              <a:rPr lang="en-US" sz="1100" b="0" i="0" baseline="0" dirty="0">
                <a:solidFill>
                  <a:schemeClr val="tx1"/>
                </a:solidFill>
              </a:rPr>
              <a:t>to browse to </a:t>
            </a:r>
            <a:r>
              <a:rPr lang="en-US" sz="1100" b="0" baseline="0" dirty="0">
                <a:solidFill>
                  <a:schemeClr val="tx1"/>
                </a:solidFill>
              </a:rPr>
              <a:t>your image</a:t>
            </a:r>
          </a:p>
          <a:p>
            <a:pPr algn="l"/>
            <a:r>
              <a:rPr lang="en-US" sz="1100" b="0" baseline="0" dirty="0">
                <a:solidFill>
                  <a:schemeClr val="tx1"/>
                </a:solidFill>
              </a:rPr>
              <a:t>Make sure </a:t>
            </a:r>
            <a:r>
              <a:rPr lang="en-US" sz="1100" b="1" i="0" baseline="0" dirty="0">
                <a:solidFill>
                  <a:schemeClr val="tx1"/>
                </a:solidFill>
              </a:rPr>
              <a:t>“Tile picture as texture”  </a:t>
            </a:r>
            <a:r>
              <a:rPr lang="en-US" sz="1100" b="0" baseline="0" dirty="0">
                <a:solidFill>
                  <a:schemeClr val="tx1"/>
                </a:solidFill>
              </a:rPr>
              <a:t>is ticked</a:t>
            </a:r>
            <a:endParaRPr lang="en-US" sz="1100" b="0" dirty="0">
              <a:solidFill>
                <a:schemeClr val="tx1"/>
              </a:solidFill>
            </a:endParaRPr>
          </a:p>
        </p:txBody>
      </p:sp>
      <p:cxnSp>
        <p:nvCxnSpPr>
          <p:cNvPr id="69" name="Straight Connector 68"/>
          <p:cNvCxnSpPr/>
          <p:nvPr userDrawn="1"/>
        </p:nvCxnSpPr>
        <p:spPr bwMode="gray">
          <a:xfrm flipH="1">
            <a:off x="-3101345" y="1544638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10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111" name="Group 110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112" name="Straight Connector 111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4" name="Group 113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5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6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8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1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3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6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8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0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2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4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35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7" name="Rectangle 136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37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0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5" name="Rectangle 144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6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7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66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67" name="Group 66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68" name="Straight Connector 67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70" name="Straight Connector 69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752785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Slide With Whit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  <a:solidFill>
            <a:schemeClr val="bg1"/>
          </a:solidFill>
        </p:grpSpPr>
        <p:sp>
          <p:nvSpPr>
            <p:cNvPr id="47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8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4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51" name="Rectangle 104"/>
          <p:cNvSpPr>
            <a:spLocks noChangeArrowheads="1"/>
          </p:cNvSpPr>
          <p:nvPr userDrawn="1"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52" name="Group 51"/>
          <p:cNvGrpSpPr/>
          <p:nvPr userDrawn="1"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4" name="Straight Connector 53"/>
            <p:cNvCxnSpPr/>
            <p:nvPr userDrawn="1"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7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98" name="Group 97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99" name="Straight Connector 98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0" name="Straight Connector 99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1" name="Group 100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02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4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5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6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7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12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3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5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22" name="Rectangle 121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4" name="Rectangle 123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24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6" name="Rectangle 125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7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9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3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59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61" name="Straight Connector 60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2" name="Straight Connector 61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250690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2006601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811907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4" y="1544638"/>
            <a:ext cx="10863260" cy="4475162"/>
          </a:xfrm>
        </p:spPr>
        <p:txBody>
          <a:bodyPr/>
          <a:lstStyle>
            <a:lvl1pPr>
              <a:lnSpc>
                <a:spcPct val="80000"/>
              </a:lnSpc>
              <a:defRPr sz="1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Edit Disclaimer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73764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with 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534250"/>
            <a:ext cx="12192000" cy="4485547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8" name="Media Placeholder 7"/>
          <p:cNvSpPr>
            <a:spLocks noGrp="1"/>
          </p:cNvSpPr>
          <p:nvPr>
            <p:ph type="media" sz="quarter" idx="16" hasCustomPrompt="1"/>
          </p:nvPr>
        </p:nvSpPr>
        <p:spPr>
          <a:xfrm>
            <a:off x="0" y="1534250"/>
            <a:ext cx="12192000" cy="4485551"/>
          </a:xfrm>
          <a:solidFill>
            <a:schemeClr val="tx1"/>
          </a:solidFill>
        </p:spPr>
        <p:txBody>
          <a:bodyPr rIns="648000"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1086326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408861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Video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 userDrawn="1"/>
        </p:nvSpPr>
        <p:spPr>
          <a:xfrm>
            <a:off x="0" y="-17600"/>
            <a:ext cx="12192000" cy="6037397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8" name="Media Placeholder 7"/>
          <p:cNvSpPr>
            <a:spLocks noGrp="1"/>
          </p:cNvSpPr>
          <p:nvPr>
            <p:ph type="media" sz="quarter" idx="16" hasCustomPrompt="1"/>
          </p:nvPr>
        </p:nvSpPr>
        <p:spPr>
          <a:xfrm>
            <a:off x="0" y="-8800"/>
            <a:ext cx="12192000" cy="6028601"/>
          </a:xfrm>
          <a:solidFill>
            <a:schemeClr val="tx1"/>
          </a:solidFill>
        </p:spPr>
        <p:txBody>
          <a:bodyPr rIns="648000"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52855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 userDrawn="1"/>
        </p:nvSpPr>
        <p:spPr>
          <a:xfrm>
            <a:off x="0" y="-8800"/>
            <a:ext cx="12192000" cy="6866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10680700" y="6032500"/>
            <a:ext cx="1511300" cy="821707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92" name="Media Placeholder 91"/>
          <p:cNvSpPr>
            <a:spLocks noGrp="1"/>
          </p:cNvSpPr>
          <p:nvPr>
            <p:ph type="media" sz="quarter" idx="16" hasCustomPrompt="1"/>
          </p:nvPr>
        </p:nvSpPr>
        <p:spPr bwMode="auto">
          <a:xfrm>
            <a:off x="0" y="-8800"/>
            <a:ext cx="12192000" cy="6863007"/>
          </a:xfrm>
          <a:custGeom>
            <a:avLst/>
            <a:gdLst>
              <a:gd name="connsiteX0" fmla="*/ 11382717 w 12192000"/>
              <a:gd name="connsiteY0" fmla="*/ 6361762 h 6863007"/>
              <a:gd name="connsiteX1" fmla="*/ 11343229 w 12192000"/>
              <a:gd name="connsiteY1" fmla="*/ 6401424 h 6863007"/>
              <a:gd name="connsiteX2" fmla="*/ 11382717 w 12192000"/>
              <a:gd name="connsiteY2" fmla="*/ 6441086 h 6863007"/>
              <a:gd name="connsiteX3" fmla="*/ 11422205 w 12192000"/>
              <a:gd name="connsiteY3" fmla="*/ 6401424 h 6863007"/>
              <a:gd name="connsiteX4" fmla="*/ 11382717 w 12192000"/>
              <a:gd name="connsiteY4" fmla="*/ 6361762 h 6863007"/>
              <a:gd name="connsiteX5" fmla="*/ 11380234 w 12192000"/>
              <a:gd name="connsiteY5" fmla="*/ 6259128 h 6863007"/>
              <a:gd name="connsiteX6" fmla="*/ 11275657 w 12192000"/>
              <a:gd name="connsiteY6" fmla="*/ 6302657 h 6863007"/>
              <a:gd name="connsiteX7" fmla="*/ 11231550 w 12192000"/>
              <a:gd name="connsiteY7" fmla="*/ 6406128 h 6863007"/>
              <a:gd name="connsiteX8" fmla="*/ 11331859 w 12192000"/>
              <a:gd name="connsiteY8" fmla="*/ 6543137 h 6863007"/>
              <a:gd name="connsiteX9" fmla="*/ 11362449 w 12192000"/>
              <a:gd name="connsiteY9" fmla="*/ 6494613 h 6863007"/>
              <a:gd name="connsiteX10" fmla="*/ 11288463 w 12192000"/>
              <a:gd name="connsiteY10" fmla="*/ 6405414 h 6863007"/>
              <a:gd name="connsiteX11" fmla="*/ 11381657 w 12192000"/>
              <a:gd name="connsiteY11" fmla="*/ 6313361 h 6863007"/>
              <a:gd name="connsiteX12" fmla="*/ 11476986 w 12192000"/>
              <a:gd name="connsiteY12" fmla="*/ 6403273 h 6863007"/>
              <a:gd name="connsiteX13" fmla="*/ 11452798 w 12192000"/>
              <a:gd name="connsiteY13" fmla="*/ 6472491 h 6863007"/>
              <a:gd name="connsiteX14" fmla="*/ 11452086 w 12192000"/>
              <a:gd name="connsiteY14" fmla="*/ 6472491 h 6863007"/>
              <a:gd name="connsiteX15" fmla="*/ 11452086 w 12192000"/>
              <a:gd name="connsiteY15" fmla="*/ 6473205 h 6863007"/>
              <a:gd name="connsiteX16" fmla="*/ 11351778 w 12192000"/>
              <a:gd name="connsiteY16" fmla="*/ 6622345 h 6863007"/>
              <a:gd name="connsiteX17" fmla="*/ 11403711 w 12192000"/>
              <a:gd name="connsiteY17" fmla="*/ 6622345 h 6863007"/>
              <a:gd name="connsiteX18" fmla="*/ 11427187 w 12192000"/>
              <a:gd name="connsiteY18" fmla="*/ 6609501 h 6863007"/>
              <a:gd name="connsiteX19" fmla="*/ 11481966 w 12192000"/>
              <a:gd name="connsiteY19" fmla="*/ 6520302 h 6863007"/>
              <a:gd name="connsiteX20" fmla="*/ 11492637 w 12192000"/>
              <a:gd name="connsiteY20" fmla="*/ 6503889 h 6863007"/>
              <a:gd name="connsiteX21" fmla="*/ 11533187 w 12192000"/>
              <a:gd name="connsiteY21" fmla="*/ 6401846 h 6863007"/>
              <a:gd name="connsiteX22" fmla="*/ 11486234 w 12192000"/>
              <a:gd name="connsiteY22" fmla="*/ 6298376 h 6863007"/>
              <a:gd name="connsiteX23" fmla="*/ 11380234 w 12192000"/>
              <a:gd name="connsiteY23" fmla="*/ 6259128 h 6863007"/>
              <a:gd name="connsiteX24" fmla="*/ 0 w 12192000"/>
              <a:gd name="connsiteY24" fmla="*/ 0 h 6863007"/>
              <a:gd name="connsiteX25" fmla="*/ 12192000 w 12192000"/>
              <a:gd name="connsiteY25" fmla="*/ 0 h 6863007"/>
              <a:gd name="connsiteX26" fmla="*/ 12192000 w 12192000"/>
              <a:gd name="connsiteY26" fmla="*/ 6863007 h 6863007"/>
              <a:gd name="connsiteX27" fmla="*/ 0 w 12192000"/>
              <a:gd name="connsiteY27" fmla="*/ 6863007 h 686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63007">
                <a:moveTo>
                  <a:pt x="11382717" y="6361762"/>
                </a:moveTo>
                <a:cubicBezTo>
                  <a:pt x="11360908" y="6361762"/>
                  <a:pt x="11343229" y="6379519"/>
                  <a:pt x="11343229" y="6401424"/>
                </a:cubicBezTo>
                <a:cubicBezTo>
                  <a:pt x="11343229" y="6423329"/>
                  <a:pt x="11360908" y="6441086"/>
                  <a:pt x="11382717" y="6441086"/>
                </a:cubicBezTo>
                <a:cubicBezTo>
                  <a:pt x="11404526" y="6441086"/>
                  <a:pt x="11422205" y="6423329"/>
                  <a:pt x="11422205" y="6401424"/>
                </a:cubicBezTo>
                <a:cubicBezTo>
                  <a:pt x="11422205" y="6379519"/>
                  <a:pt x="11404526" y="6361762"/>
                  <a:pt x="11382717" y="6361762"/>
                </a:cubicBezTo>
                <a:close/>
                <a:moveTo>
                  <a:pt x="11380234" y="6259128"/>
                </a:moveTo>
                <a:cubicBezTo>
                  <a:pt x="11341107" y="6259128"/>
                  <a:pt x="11303402" y="6274827"/>
                  <a:pt x="11275657" y="6302657"/>
                </a:cubicBezTo>
                <a:cubicBezTo>
                  <a:pt x="11247201" y="6330487"/>
                  <a:pt x="11231550" y="6367594"/>
                  <a:pt x="11231550" y="6406128"/>
                </a:cubicBezTo>
                <a:cubicBezTo>
                  <a:pt x="11231550" y="6470351"/>
                  <a:pt x="11271389" y="6524583"/>
                  <a:pt x="11331859" y="6543137"/>
                </a:cubicBezTo>
                <a:cubicBezTo>
                  <a:pt x="11362449" y="6494613"/>
                  <a:pt x="11362449" y="6494613"/>
                  <a:pt x="11362449" y="6494613"/>
                </a:cubicBezTo>
                <a:cubicBezTo>
                  <a:pt x="11319765" y="6486763"/>
                  <a:pt x="11288463" y="6450370"/>
                  <a:pt x="11288463" y="6405414"/>
                </a:cubicBezTo>
                <a:cubicBezTo>
                  <a:pt x="11288463" y="6354749"/>
                  <a:pt x="11329724" y="6313361"/>
                  <a:pt x="11381657" y="6313361"/>
                </a:cubicBezTo>
                <a:cubicBezTo>
                  <a:pt x="11428610" y="6313361"/>
                  <a:pt x="11476986" y="6346900"/>
                  <a:pt x="11476986" y="6403273"/>
                </a:cubicBezTo>
                <a:cubicBezTo>
                  <a:pt x="11476986" y="6429676"/>
                  <a:pt x="11464180" y="6452511"/>
                  <a:pt x="11452798" y="6472491"/>
                </a:cubicBezTo>
                <a:cubicBezTo>
                  <a:pt x="11452086" y="6472491"/>
                  <a:pt x="11452086" y="6472491"/>
                  <a:pt x="11452086" y="6472491"/>
                </a:cubicBezTo>
                <a:cubicBezTo>
                  <a:pt x="11452086" y="6473205"/>
                  <a:pt x="11452086" y="6473205"/>
                  <a:pt x="11452086" y="6473205"/>
                </a:cubicBezTo>
                <a:cubicBezTo>
                  <a:pt x="11351778" y="6622345"/>
                  <a:pt x="11351778" y="6622345"/>
                  <a:pt x="11351778" y="6622345"/>
                </a:cubicBezTo>
                <a:cubicBezTo>
                  <a:pt x="11403711" y="6622345"/>
                  <a:pt x="11403711" y="6622345"/>
                  <a:pt x="11403711" y="6622345"/>
                </a:cubicBezTo>
                <a:cubicBezTo>
                  <a:pt x="11412959" y="6622345"/>
                  <a:pt x="11422207" y="6617350"/>
                  <a:pt x="11427187" y="6609501"/>
                </a:cubicBezTo>
                <a:cubicBezTo>
                  <a:pt x="11481966" y="6520302"/>
                  <a:pt x="11481966" y="6520302"/>
                  <a:pt x="11481966" y="6520302"/>
                </a:cubicBezTo>
                <a:cubicBezTo>
                  <a:pt x="11485523" y="6514593"/>
                  <a:pt x="11489080" y="6508885"/>
                  <a:pt x="11492637" y="6503889"/>
                </a:cubicBezTo>
                <a:cubicBezTo>
                  <a:pt x="11512556" y="6471064"/>
                  <a:pt x="11533187" y="6436812"/>
                  <a:pt x="11533187" y="6401846"/>
                </a:cubicBezTo>
                <a:cubicBezTo>
                  <a:pt x="11533187" y="6349754"/>
                  <a:pt x="11507576" y="6316929"/>
                  <a:pt x="11486234" y="6298376"/>
                </a:cubicBezTo>
                <a:cubicBezTo>
                  <a:pt x="11458489" y="6273400"/>
                  <a:pt x="11419362" y="6259128"/>
                  <a:pt x="11380234" y="625912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63007"/>
                </a:lnTo>
                <a:lnTo>
                  <a:pt x="0" y="6863007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Ins="648000" anchor="ctr">
            <a:no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4477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with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 userDrawn="1"/>
        </p:nvSpPr>
        <p:spPr>
          <a:xfrm>
            <a:off x="0" y="-8800"/>
            <a:ext cx="12192000" cy="6866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 userDrawn="1"/>
        </p:nvSpPr>
        <p:spPr>
          <a:xfrm>
            <a:off x="10680700" y="6032500"/>
            <a:ext cx="1511300" cy="82170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Media Placeholder 91"/>
          <p:cNvSpPr>
            <a:spLocks noGrp="1"/>
          </p:cNvSpPr>
          <p:nvPr>
            <p:ph type="media" sz="quarter" idx="16" hasCustomPrompt="1"/>
          </p:nvPr>
        </p:nvSpPr>
        <p:spPr bwMode="auto">
          <a:xfrm>
            <a:off x="0" y="-8800"/>
            <a:ext cx="12192000" cy="6863007"/>
          </a:xfrm>
          <a:custGeom>
            <a:avLst/>
            <a:gdLst>
              <a:gd name="connsiteX0" fmla="*/ 11382717 w 12192000"/>
              <a:gd name="connsiteY0" fmla="*/ 6361762 h 6863007"/>
              <a:gd name="connsiteX1" fmla="*/ 11343229 w 12192000"/>
              <a:gd name="connsiteY1" fmla="*/ 6401424 h 6863007"/>
              <a:gd name="connsiteX2" fmla="*/ 11382717 w 12192000"/>
              <a:gd name="connsiteY2" fmla="*/ 6441086 h 6863007"/>
              <a:gd name="connsiteX3" fmla="*/ 11422205 w 12192000"/>
              <a:gd name="connsiteY3" fmla="*/ 6401424 h 6863007"/>
              <a:gd name="connsiteX4" fmla="*/ 11382717 w 12192000"/>
              <a:gd name="connsiteY4" fmla="*/ 6361762 h 6863007"/>
              <a:gd name="connsiteX5" fmla="*/ 11380234 w 12192000"/>
              <a:gd name="connsiteY5" fmla="*/ 6259128 h 6863007"/>
              <a:gd name="connsiteX6" fmla="*/ 11275657 w 12192000"/>
              <a:gd name="connsiteY6" fmla="*/ 6302657 h 6863007"/>
              <a:gd name="connsiteX7" fmla="*/ 11231550 w 12192000"/>
              <a:gd name="connsiteY7" fmla="*/ 6406128 h 6863007"/>
              <a:gd name="connsiteX8" fmla="*/ 11331859 w 12192000"/>
              <a:gd name="connsiteY8" fmla="*/ 6543137 h 6863007"/>
              <a:gd name="connsiteX9" fmla="*/ 11362449 w 12192000"/>
              <a:gd name="connsiteY9" fmla="*/ 6494613 h 6863007"/>
              <a:gd name="connsiteX10" fmla="*/ 11288463 w 12192000"/>
              <a:gd name="connsiteY10" fmla="*/ 6405414 h 6863007"/>
              <a:gd name="connsiteX11" fmla="*/ 11381657 w 12192000"/>
              <a:gd name="connsiteY11" fmla="*/ 6313361 h 6863007"/>
              <a:gd name="connsiteX12" fmla="*/ 11476986 w 12192000"/>
              <a:gd name="connsiteY12" fmla="*/ 6403273 h 6863007"/>
              <a:gd name="connsiteX13" fmla="*/ 11452798 w 12192000"/>
              <a:gd name="connsiteY13" fmla="*/ 6472491 h 6863007"/>
              <a:gd name="connsiteX14" fmla="*/ 11452086 w 12192000"/>
              <a:gd name="connsiteY14" fmla="*/ 6472491 h 6863007"/>
              <a:gd name="connsiteX15" fmla="*/ 11452086 w 12192000"/>
              <a:gd name="connsiteY15" fmla="*/ 6473205 h 6863007"/>
              <a:gd name="connsiteX16" fmla="*/ 11351778 w 12192000"/>
              <a:gd name="connsiteY16" fmla="*/ 6622345 h 6863007"/>
              <a:gd name="connsiteX17" fmla="*/ 11403711 w 12192000"/>
              <a:gd name="connsiteY17" fmla="*/ 6622345 h 6863007"/>
              <a:gd name="connsiteX18" fmla="*/ 11427187 w 12192000"/>
              <a:gd name="connsiteY18" fmla="*/ 6609501 h 6863007"/>
              <a:gd name="connsiteX19" fmla="*/ 11481966 w 12192000"/>
              <a:gd name="connsiteY19" fmla="*/ 6520302 h 6863007"/>
              <a:gd name="connsiteX20" fmla="*/ 11492637 w 12192000"/>
              <a:gd name="connsiteY20" fmla="*/ 6503889 h 6863007"/>
              <a:gd name="connsiteX21" fmla="*/ 11533187 w 12192000"/>
              <a:gd name="connsiteY21" fmla="*/ 6401846 h 6863007"/>
              <a:gd name="connsiteX22" fmla="*/ 11486234 w 12192000"/>
              <a:gd name="connsiteY22" fmla="*/ 6298376 h 6863007"/>
              <a:gd name="connsiteX23" fmla="*/ 11380234 w 12192000"/>
              <a:gd name="connsiteY23" fmla="*/ 6259128 h 6863007"/>
              <a:gd name="connsiteX24" fmla="*/ 0 w 12192000"/>
              <a:gd name="connsiteY24" fmla="*/ 0 h 6863007"/>
              <a:gd name="connsiteX25" fmla="*/ 12192000 w 12192000"/>
              <a:gd name="connsiteY25" fmla="*/ 0 h 6863007"/>
              <a:gd name="connsiteX26" fmla="*/ 12192000 w 12192000"/>
              <a:gd name="connsiteY26" fmla="*/ 6863007 h 6863007"/>
              <a:gd name="connsiteX27" fmla="*/ 0 w 12192000"/>
              <a:gd name="connsiteY27" fmla="*/ 6863007 h 686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63007">
                <a:moveTo>
                  <a:pt x="11382717" y="6361762"/>
                </a:moveTo>
                <a:cubicBezTo>
                  <a:pt x="11360908" y="6361762"/>
                  <a:pt x="11343229" y="6379519"/>
                  <a:pt x="11343229" y="6401424"/>
                </a:cubicBezTo>
                <a:cubicBezTo>
                  <a:pt x="11343229" y="6423329"/>
                  <a:pt x="11360908" y="6441086"/>
                  <a:pt x="11382717" y="6441086"/>
                </a:cubicBezTo>
                <a:cubicBezTo>
                  <a:pt x="11404526" y="6441086"/>
                  <a:pt x="11422205" y="6423329"/>
                  <a:pt x="11422205" y="6401424"/>
                </a:cubicBezTo>
                <a:cubicBezTo>
                  <a:pt x="11422205" y="6379519"/>
                  <a:pt x="11404526" y="6361762"/>
                  <a:pt x="11382717" y="6361762"/>
                </a:cubicBezTo>
                <a:close/>
                <a:moveTo>
                  <a:pt x="11380234" y="6259128"/>
                </a:moveTo>
                <a:cubicBezTo>
                  <a:pt x="11341107" y="6259128"/>
                  <a:pt x="11303402" y="6274827"/>
                  <a:pt x="11275657" y="6302657"/>
                </a:cubicBezTo>
                <a:cubicBezTo>
                  <a:pt x="11247201" y="6330487"/>
                  <a:pt x="11231550" y="6367594"/>
                  <a:pt x="11231550" y="6406128"/>
                </a:cubicBezTo>
                <a:cubicBezTo>
                  <a:pt x="11231550" y="6470351"/>
                  <a:pt x="11271389" y="6524583"/>
                  <a:pt x="11331859" y="6543137"/>
                </a:cubicBezTo>
                <a:cubicBezTo>
                  <a:pt x="11362449" y="6494613"/>
                  <a:pt x="11362449" y="6494613"/>
                  <a:pt x="11362449" y="6494613"/>
                </a:cubicBezTo>
                <a:cubicBezTo>
                  <a:pt x="11319765" y="6486763"/>
                  <a:pt x="11288463" y="6450370"/>
                  <a:pt x="11288463" y="6405414"/>
                </a:cubicBezTo>
                <a:cubicBezTo>
                  <a:pt x="11288463" y="6354749"/>
                  <a:pt x="11329724" y="6313361"/>
                  <a:pt x="11381657" y="6313361"/>
                </a:cubicBezTo>
                <a:cubicBezTo>
                  <a:pt x="11428610" y="6313361"/>
                  <a:pt x="11476986" y="6346900"/>
                  <a:pt x="11476986" y="6403273"/>
                </a:cubicBezTo>
                <a:cubicBezTo>
                  <a:pt x="11476986" y="6429676"/>
                  <a:pt x="11464180" y="6452511"/>
                  <a:pt x="11452798" y="6472491"/>
                </a:cubicBezTo>
                <a:cubicBezTo>
                  <a:pt x="11452086" y="6472491"/>
                  <a:pt x="11452086" y="6472491"/>
                  <a:pt x="11452086" y="6472491"/>
                </a:cubicBezTo>
                <a:cubicBezTo>
                  <a:pt x="11452086" y="6473205"/>
                  <a:pt x="11452086" y="6473205"/>
                  <a:pt x="11452086" y="6473205"/>
                </a:cubicBezTo>
                <a:cubicBezTo>
                  <a:pt x="11351778" y="6622345"/>
                  <a:pt x="11351778" y="6622345"/>
                  <a:pt x="11351778" y="6622345"/>
                </a:cubicBezTo>
                <a:cubicBezTo>
                  <a:pt x="11403711" y="6622345"/>
                  <a:pt x="11403711" y="6622345"/>
                  <a:pt x="11403711" y="6622345"/>
                </a:cubicBezTo>
                <a:cubicBezTo>
                  <a:pt x="11412959" y="6622345"/>
                  <a:pt x="11422207" y="6617350"/>
                  <a:pt x="11427187" y="6609501"/>
                </a:cubicBezTo>
                <a:cubicBezTo>
                  <a:pt x="11481966" y="6520302"/>
                  <a:pt x="11481966" y="6520302"/>
                  <a:pt x="11481966" y="6520302"/>
                </a:cubicBezTo>
                <a:cubicBezTo>
                  <a:pt x="11485523" y="6514593"/>
                  <a:pt x="11489080" y="6508885"/>
                  <a:pt x="11492637" y="6503889"/>
                </a:cubicBezTo>
                <a:cubicBezTo>
                  <a:pt x="11512556" y="6471064"/>
                  <a:pt x="11533187" y="6436812"/>
                  <a:pt x="11533187" y="6401846"/>
                </a:cubicBezTo>
                <a:cubicBezTo>
                  <a:pt x="11533187" y="6349754"/>
                  <a:pt x="11507576" y="6316929"/>
                  <a:pt x="11486234" y="6298376"/>
                </a:cubicBezTo>
                <a:cubicBezTo>
                  <a:pt x="11458489" y="6273400"/>
                  <a:pt x="11419362" y="6259128"/>
                  <a:pt x="11380234" y="625912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63007"/>
                </a:lnTo>
                <a:lnTo>
                  <a:pt x="0" y="6863007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Ins="648000" anchor="ctr">
            <a:no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21634606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 blu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Name or Subtitle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4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109" name="Group 10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0" name="Rectangle 12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3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1" name="Title 1"/>
          <p:cNvSpPr txBox="1">
            <a:spLocks/>
          </p:cNvSpPr>
          <p:nvPr userDrawn="1"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chemeClr val="accent4"/>
                </a:solidFill>
              </a:rPr>
              <a:t>?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9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Questions</a:t>
            </a:r>
          </a:p>
        </p:txBody>
      </p:sp>
      <p:sp>
        <p:nvSpPr>
          <p:cNvPr id="93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4" name="Rectangle 104"/>
          <p:cNvSpPr>
            <a:spLocks noChangeArrowheads="1"/>
          </p:cNvSpPr>
          <p:nvPr userDrawn="1"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5" name="Group 94"/>
          <p:cNvGrpSpPr/>
          <p:nvPr userDrawn="1"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6" name="Straight Connector 95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 userDrawn="1"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3" name="Group 102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4" name="Straight Connector 103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4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40008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6142037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tx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6142037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6142037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rgbClr val="A8A8A8"/>
          </a:solidFill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62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3" y="5619202"/>
            <a:ext cx="614203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 dirty="0"/>
              <a:t>Click to edit presenter name</a:t>
            </a:r>
          </a:p>
        </p:txBody>
      </p:sp>
      <p:grpSp>
        <p:nvGrpSpPr>
          <p:cNvPr id="113" name="Group 112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4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7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4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5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7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9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3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6" name="Rectangle 135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36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8" name="Rectangle 137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9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3" name="Rectangle 142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5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60" name="Rectangle 104"/>
          <p:cNvSpPr>
            <a:spLocks noChangeArrowheads="1"/>
          </p:cNvSpPr>
          <p:nvPr userDrawn="1"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61" name="Rectangle 104"/>
          <p:cNvSpPr>
            <a:spLocks noChangeArrowheads="1"/>
          </p:cNvSpPr>
          <p:nvPr userDrawn="1"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162" name="Rectangle 104"/>
          <p:cNvSpPr>
            <a:spLocks noChangeArrowheads="1"/>
          </p:cNvSpPr>
          <p:nvPr userDrawn="1"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63" name="Group 162"/>
          <p:cNvGrpSpPr/>
          <p:nvPr userDrawn="1"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64" name="Straight Connector 163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65" name="Straight Connector 164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66" name="Group 165"/>
          <p:cNvGrpSpPr/>
          <p:nvPr userDrawn="1"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67" name="Straight Connector 166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68" name="Straight Connector 167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69" name="Group 168"/>
          <p:cNvGrpSpPr/>
          <p:nvPr userDrawn="1"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70" name="Straight Connector 169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1" name="Straight Connector 17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72" name="Rectangle 104"/>
          <p:cNvSpPr>
            <a:spLocks noChangeArrowheads="1"/>
          </p:cNvSpPr>
          <p:nvPr userDrawn="1"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73" name="Group 172"/>
          <p:cNvGrpSpPr/>
          <p:nvPr userDrawn="1"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74" name="Straight Connector 173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5" name="Straight Connector 174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1" name="Group 100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02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03" name="Rectangle 10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8" name="Group 107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12" name="Picture 111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76" name="Rectangle 17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9" name="Straight Arrow Connector 108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609050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 grey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grpSp>
        <p:nvGrpSpPr>
          <p:cNvPr id="62" name="Group 61"/>
          <p:cNvGrpSpPr/>
          <p:nvPr userDrawn="1"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3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9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90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110" name="Group 10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3" name="Rectangle 13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Questions</a:t>
            </a:r>
          </a:p>
        </p:txBody>
      </p:sp>
      <p:sp>
        <p:nvSpPr>
          <p:cNvPr id="94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5" name="Rectangle 104"/>
          <p:cNvSpPr>
            <a:spLocks noChangeArrowheads="1"/>
          </p:cNvSpPr>
          <p:nvPr userDrawn="1"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6" name="Group 95"/>
          <p:cNvGrpSpPr/>
          <p:nvPr userDrawn="1"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7" name="Straight Connector 96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 userDrawn="1"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45" name="Title 1"/>
          <p:cNvSpPr txBox="1">
            <a:spLocks/>
          </p:cNvSpPr>
          <p:nvPr userDrawn="1"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rgbClr val="D4D2D2"/>
                </a:solidFill>
              </a:rPr>
              <a:t>?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14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26743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 blu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61" name="Group 60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2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4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5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7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2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3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5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7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8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9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4" name="Rectangle 83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6" name="Rectangle 85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7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1" name="Rectangle 90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3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4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sp>
        <p:nvSpPr>
          <p:cNvPr id="97" name="Title 1"/>
          <p:cNvSpPr txBox="1">
            <a:spLocks/>
          </p:cNvSpPr>
          <p:nvPr userDrawn="1"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chemeClr val="accent4"/>
                </a:solidFill>
              </a:rPr>
              <a:t>?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98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Questions</a:t>
            </a:r>
          </a:p>
        </p:txBody>
      </p:sp>
      <p:sp>
        <p:nvSpPr>
          <p:cNvPr id="99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00" name="Rectangle 104"/>
          <p:cNvSpPr>
            <a:spLocks noChangeArrowheads="1"/>
          </p:cNvSpPr>
          <p:nvPr userDrawn="1"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101" name="Group 100"/>
          <p:cNvGrpSpPr/>
          <p:nvPr userDrawn="1"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102" name="Straight Connector 101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3" name="Straight Connector 102"/>
            <p:cNvCxnSpPr/>
            <p:nvPr userDrawn="1"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4" name="Group 103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8" name="Group 107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22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23" name="Rectangle 12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28" name="Group 127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32" name="Picture 131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33" name="Rectangle 132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29" name="Straight Arrow Connector 128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Oval 130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42395326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 gre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57" name="Group 56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8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1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2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3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4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6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7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8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69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1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2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3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5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7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8" name="Rectangle 77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3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5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7" name="Rectangle 86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sp>
        <p:nvSpPr>
          <p:cNvPr id="9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Questions</a:t>
            </a:r>
          </a:p>
        </p:txBody>
      </p:sp>
      <p:sp>
        <p:nvSpPr>
          <p:cNvPr id="94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5" name="Rectangle 104"/>
          <p:cNvSpPr>
            <a:spLocks noChangeArrowheads="1"/>
          </p:cNvSpPr>
          <p:nvPr userDrawn="1"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6" name="Group 95"/>
          <p:cNvGrpSpPr/>
          <p:nvPr userDrawn="1"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7" name="Straight Connector 96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 userDrawn="1"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2" name="Title 1"/>
          <p:cNvSpPr txBox="1">
            <a:spLocks/>
          </p:cNvSpPr>
          <p:nvPr userDrawn="1"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rgbClr val="D4D2D2"/>
                </a:solidFill>
              </a:rPr>
              <a:t>?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10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4" name="Group 103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18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19" name="Rectangle 118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24" name="Group 123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28" name="Picture 127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29" name="Rectangle 128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25" name="Straight Arrow Connector 124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10497113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2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95" name="Group 94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6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8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99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0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1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2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4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5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6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07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8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09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0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1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3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6" name="Rectangle 115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6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8" name="Rectangle 117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8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1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3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5" name="Rectangle 124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58812" y="1071321"/>
            <a:ext cx="4970463" cy="1840326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END title</a:t>
            </a:r>
          </a:p>
        </p:txBody>
      </p:sp>
      <p:sp>
        <p:nvSpPr>
          <p:cNvPr id="81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658812" y="3035186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sp>
        <p:nvSpPr>
          <p:cNvPr id="82" name="Rectangle 104"/>
          <p:cNvSpPr>
            <a:spLocks noChangeArrowheads="1"/>
          </p:cNvSpPr>
          <p:nvPr userDrawn="1"/>
        </p:nvSpPr>
        <p:spPr bwMode="gray">
          <a:xfrm flipH="1">
            <a:off x="-3101348" y="3022486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83" name="Rectangle 104"/>
          <p:cNvSpPr>
            <a:spLocks noChangeArrowheads="1"/>
          </p:cNvSpPr>
          <p:nvPr userDrawn="1"/>
        </p:nvSpPr>
        <p:spPr bwMode="gray">
          <a:xfrm flipH="1">
            <a:off x="-3101353" y="1071320"/>
            <a:ext cx="3018791" cy="168592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END TITLE (TANK YOU)</a:t>
            </a:r>
          </a:p>
        </p:txBody>
      </p:sp>
      <p:grpSp>
        <p:nvGrpSpPr>
          <p:cNvPr id="84" name="Group 83"/>
          <p:cNvGrpSpPr/>
          <p:nvPr userDrawn="1"/>
        </p:nvGrpSpPr>
        <p:grpSpPr>
          <a:xfrm>
            <a:off x="-3101342" y="1071321"/>
            <a:ext cx="3018791" cy="1685926"/>
            <a:chOff x="-460208" y="81446"/>
            <a:chExt cx="377657" cy="1685926"/>
          </a:xfrm>
        </p:grpSpPr>
        <p:cxnSp>
          <p:nvCxnSpPr>
            <p:cNvPr id="87" name="Straight Connector 86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8" name="Straight Connector 87"/>
            <p:cNvCxnSpPr/>
            <p:nvPr userDrawn="1"/>
          </p:nvCxnSpPr>
          <p:spPr bwMode="gray">
            <a:xfrm flipH="1">
              <a:off x="-460208" y="8144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89" name="Group 88"/>
          <p:cNvGrpSpPr/>
          <p:nvPr userDrawn="1"/>
        </p:nvGrpSpPr>
        <p:grpSpPr>
          <a:xfrm>
            <a:off x="-3101342" y="3022486"/>
            <a:ext cx="3018791" cy="726649"/>
            <a:chOff x="-460208" y="479536"/>
            <a:chExt cx="377657" cy="726649"/>
          </a:xfrm>
        </p:grpSpPr>
        <p:cxnSp>
          <p:nvCxnSpPr>
            <p:cNvPr id="90" name="Straight Connector 89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1" name="Straight Connector 9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4" name="Text Placehold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58812" y="4615543"/>
            <a:ext cx="4398963" cy="1149832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5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Address</a:t>
            </a:r>
          </a:p>
        </p:txBody>
      </p:sp>
      <p:sp>
        <p:nvSpPr>
          <p:cNvPr id="137" name="Rectangle 104"/>
          <p:cNvSpPr>
            <a:spLocks noChangeArrowheads="1"/>
          </p:cNvSpPr>
          <p:nvPr userDrawn="1"/>
        </p:nvSpPr>
        <p:spPr bwMode="gray">
          <a:xfrm flipH="1">
            <a:off x="-3101352" y="4615543"/>
            <a:ext cx="3018793" cy="114983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ADDRESS HERE 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THE REFERENCE PRESENATATION HAS ALL LOCATIONS PRESET FOR YOU TO COPY AND USE FOR YOUR OWN PRESENTATION </a:t>
            </a:r>
          </a:p>
        </p:txBody>
      </p:sp>
      <p:grpSp>
        <p:nvGrpSpPr>
          <p:cNvPr id="138" name="Group 137"/>
          <p:cNvGrpSpPr/>
          <p:nvPr userDrawn="1"/>
        </p:nvGrpSpPr>
        <p:grpSpPr>
          <a:xfrm>
            <a:off x="-3101342" y="4588626"/>
            <a:ext cx="3018791" cy="1176748"/>
            <a:chOff x="-460208" y="610462"/>
            <a:chExt cx="377657" cy="1176748"/>
          </a:xfrm>
        </p:grpSpPr>
        <p:cxnSp>
          <p:nvCxnSpPr>
            <p:cNvPr id="139" name="Straight Connector 138"/>
            <p:cNvCxnSpPr/>
            <p:nvPr userDrawn="1"/>
          </p:nvCxnSpPr>
          <p:spPr bwMode="gray">
            <a:xfrm flipH="1">
              <a:off x="-460208" y="178721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40" name="Straight Connector 139"/>
            <p:cNvCxnSpPr/>
            <p:nvPr userDrawn="1"/>
          </p:nvCxnSpPr>
          <p:spPr bwMode="gray">
            <a:xfrm flipH="1">
              <a:off x="-460208" y="6104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147" name="Straight Connector 146"/>
          <p:cNvCxnSpPr/>
          <p:nvPr userDrawn="1"/>
        </p:nvCxnSpPr>
        <p:spPr bwMode="gray">
          <a:xfrm flipH="1">
            <a:off x="-3101342" y="4190790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48" name="Rectangle 104"/>
          <p:cNvSpPr>
            <a:spLocks noChangeArrowheads="1"/>
          </p:cNvSpPr>
          <p:nvPr userDrawn="1"/>
        </p:nvSpPr>
        <p:spPr bwMode="gray">
          <a:xfrm flipH="1">
            <a:off x="-3101357" y="4215512"/>
            <a:ext cx="3068635" cy="34619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</a:t>
            </a:r>
          </a:p>
        </p:txBody>
      </p:sp>
      <p:sp>
        <p:nvSpPr>
          <p:cNvPr id="149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52167" y="4219206"/>
            <a:ext cx="4398963" cy="302127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8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Location</a:t>
            </a:r>
          </a:p>
        </p:txBody>
      </p:sp>
      <p:sp>
        <p:nvSpPr>
          <p:cNvPr id="168" name="Freeform 137"/>
          <p:cNvSpPr>
            <a:spLocks noEditPoints="1"/>
          </p:cNvSpPr>
          <p:nvPr userDrawn="1"/>
        </p:nvSpPr>
        <p:spPr bwMode="auto">
          <a:xfrm>
            <a:off x="1016313" y="6038855"/>
            <a:ext cx="237459" cy="238258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100 w 291"/>
              <a:gd name="T19" fmla="*/ 226 h 291"/>
              <a:gd name="T20" fmla="*/ 67 w 291"/>
              <a:gd name="T21" fmla="*/ 226 h 291"/>
              <a:gd name="T22" fmla="*/ 67 w 291"/>
              <a:gd name="T23" fmla="*/ 118 h 291"/>
              <a:gd name="T24" fmla="*/ 100 w 291"/>
              <a:gd name="T25" fmla="*/ 118 h 291"/>
              <a:gd name="T26" fmla="*/ 100 w 291"/>
              <a:gd name="T27" fmla="*/ 226 h 291"/>
              <a:gd name="T28" fmla="*/ 83 w 291"/>
              <a:gd name="T29" fmla="*/ 103 h 291"/>
              <a:gd name="T30" fmla="*/ 64 w 291"/>
              <a:gd name="T31" fmla="*/ 83 h 291"/>
              <a:gd name="T32" fmla="*/ 83 w 291"/>
              <a:gd name="T33" fmla="*/ 64 h 291"/>
              <a:gd name="T34" fmla="*/ 103 w 291"/>
              <a:gd name="T35" fmla="*/ 83 h 291"/>
              <a:gd name="T36" fmla="*/ 83 w 291"/>
              <a:gd name="T37" fmla="*/ 103 h 291"/>
              <a:gd name="T38" fmla="*/ 227 w 291"/>
              <a:gd name="T39" fmla="*/ 226 h 291"/>
              <a:gd name="T40" fmla="*/ 193 w 291"/>
              <a:gd name="T41" fmla="*/ 226 h 291"/>
              <a:gd name="T42" fmla="*/ 193 w 291"/>
              <a:gd name="T43" fmla="*/ 174 h 291"/>
              <a:gd name="T44" fmla="*/ 175 w 291"/>
              <a:gd name="T45" fmla="*/ 145 h 291"/>
              <a:gd name="T46" fmla="*/ 155 w 291"/>
              <a:gd name="T47" fmla="*/ 173 h 291"/>
              <a:gd name="T48" fmla="*/ 155 w 291"/>
              <a:gd name="T49" fmla="*/ 226 h 291"/>
              <a:gd name="T50" fmla="*/ 121 w 291"/>
              <a:gd name="T51" fmla="*/ 226 h 291"/>
              <a:gd name="T52" fmla="*/ 121 w 291"/>
              <a:gd name="T53" fmla="*/ 118 h 291"/>
              <a:gd name="T54" fmla="*/ 154 w 291"/>
              <a:gd name="T55" fmla="*/ 118 h 291"/>
              <a:gd name="T56" fmla="*/ 154 w 291"/>
              <a:gd name="T57" fmla="*/ 133 h 291"/>
              <a:gd name="T58" fmla="*/ 154 w 291"/>
              <a:gd name="T59" fmla="*/ 133 h 291"/>
              <a:gd name="T60" fmla="*/ 186 w 291"/>
              <a:gd name="T61" fmla="*/ 115 h 291"/>
              <a:gd name="T62" fmla="*/ 227 w 291"/>
              <a:gd name="T63" fmla="*/ 167 h 291"/>
              <a:gd name="T64" fmla="*/ 227 w 291"/>
              <a:gd name="T65" fmla="*/ 226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100" y="226"/>
                </a:moveTo>
                <a:cubicBezTo>
                  <a:pt x="67" y="226"/>
                  <a:pt x="67" y="226"/>
                  <a:pt x="67" y="226"/>
                </a:cubicBezTo>
                <a:cubicBezTo>
                  <a:pt x="67" y="118"/>
                  <a:pt x="67" y="118"/>
                  <a:pt x="67" y="118"/>
                </a:cubicBezTo>
                <a:cubicBezTo>
                  <a:pt x="100" y="118"/>
                  <a:pt x="100" y="118"/>
                  <a:pt x="100" y="118"/>
                </a:cubicBezTo>
                <a:lnTo>
                  <a:pt x="100" y="226"/>
                </a:lnTo>
                <a:close/>
                <a:moveTo>
                  <a:pt x="83" y="103"/>
                </a:moveTo>
                <a:cubicBezTo>
                  <a:pt x="73" y="103"/>
                  <a:pt x="64" y="94"/>
                  <a:pt x="64" y="83"/>
                </a:cubicBezTo>
                <a:cubicBezTo>
                  <a:pt x="64" y="73"/>
                  <a:pt x="73" y="64"/>
                  <a:pt x="83" y="64"/>
                </a:cubicBezTo>
                <a:cubicBezTo>
                  <a:pt x="94" y="64"/>
                  <a:pt x="103" y="73"/>
                  <a:pt x="103" y="83"/>
                </a:cubicBezTo>
                <a:cubicBezTo>
                  <a:pt x="103" y="94"/>
                  <a:pt x="94" y="103"/>
                  <a:pt x="83" y="103"/>
                </a:cubicBezTo>
                <a:close/>
                <a:moveTo>
                  <a:pt x="227" y="226"/>
                </a:moveTo>
                <a:cubicBezTo>
                  <a:pt x="193" y="226"/>
                  <a:pt x="193" y="226"/>
                  <a:pt x="193" y="226"/>
                </a:cubicBezTo>
                <a:cubicBezTo>
                  <a:pt x="193" y="174"/>
                  <a:pt x="193" y="174"/>
                  <a:pt x="193" y="174"/>
                </a:cubicBezTo>
                <a:cubicBezTo>
                  <a:pt x="193" y="161"/>
                  <a:pt x="193" y="145"/>
                  <a:pt x="175" y="145"/>
                </a:cubicBezTo>
                <a:cubicBezTo>
                  <a:pt x="158" y="145"/>
                  <a:pt x="155" y="159"/>
                  <a:pt x="155" y="173"/>
                </a:cubicBezTo>
                <a:cubicBezTo>
                  <a:pt x="155" y="226"/>
                  <a:pt x="155" y="226"/>
                  <a:pt x="155" y="226"/>
                </a:cubicBezTo>
                <a:cubicBezTo>
                  <a:pt x="121" y="226"/>
                  <a:pt x="121" y="226"/>
                  <a:pt x="121" y="226"/>
                </a:cubicBezTo>
                <a:cubicBezTo>
                  <a:pt x="121" y="118"/>
                  <a:pt x="121" y="118"/>
                  <a:pt x="121" y="118"/>
                </a:cubicBezTo>
                <a:cubicBezTo>
                  <a:pt x="154" y="118"/>
                  <a:pt x="154" y="118"/>
                  <a:pt x="154" y="118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9" y="124"/>
                  <a:pt x="170" y="115"/>
                  <a:pt x="186" y="115"/>
                </a:cubicBezTo>
                <a:cubicBezTo>
                  <a:pt x="220" y="115"/>
                  <a:pt x="227" y="138"/>
                  <a:pt x="227" y="167"/>
                </a:cubicBezTo>
                <a:lnTo>
                  <a:pt x="227" y="2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/>
          </a:p>
        </p:txBody>
      </p:sp>
      <p:sp>
        <p:nvSpPr>
          <p:cNvPr id="169" name="Freeform 160"/>
          <p:cNvSpPr>
            <a:spLocks/>
          </p:cNvSpPr>
          <p:nvPr userDrawn="1"/>
        </p:nvSpPr>
        <p:spPr bwMode="auto">
          <a:xfrm>
            <a:off x="665086" y="6038855"/>
            <a:ext cx="237859" cy="238258"/>
          </a:xfrm>
          <a:custGeom>
            <a:avLst/>
            <a:gdLst>
              <a:gd name="T0" fmla="*/ 234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141 w 291"/>
              <a:gd name="T11" fmla="*/ 291 h 291"/>
              <a:gd name="T12" fmla="*/ 141 w 291"/>
              <a:gd name="T13" fmla="*/ 183 h 291"/>
              <a:gd name="T14" fmla="*/ 98 w 291"/>
              <a:gd name="T15" fmla="*/ 183 h 291"/>
              <a:gd name="T16" fmla="*/ 98 w 291"/>
              <a:gd name="T17" fmla="*/ 133 h 291"/>
              <a:gd name="T18" fmla="*/ 141 w 291"/>
              <a:gd name="T19" fmla="*/ 133 h 291"/>
              <a:gd name="T20" fmla="*/ 141 w 291"/>
              <a:gd name="T21" fmla="*/ 97 h 291"/>
              <a:gd name="T22" fmla="*/ 204 w 291"/>
              <a:gd name="T23" fmla="*/ 32 h 291"/>
              <a:gd name="T24" fmla="*/ 242 w 291"/>
              <a:gd name="T25" fmla="*/ 34 h 291"/>
              <a:gd name="T26" fmla="*/ 242 w 291"/>
              <a:gd name="T27" fmla="*/ 78 h 291"/>
              <a:gd name="T28" fmla="*/ 216 w 291"/>
              <a:gd name="T29" fmla="*/ 78 h 291"/>
              <a:gd name="T30" fmla="*/ 191 w 291"/>
              <a:gd name="T31" fmla="*/ 102 h 291"/>
              <a:gd name="T32" fmla="*/ 191 w 291"/>
              <a:gd name="T33" fmla="*/ 133 h 291"/>
              <a:gd name="T34" fmla="*/ 240 w 291"/>
              <a:gd name="T35" fmla="*/ 133 h 291"/>
              <a:gd name="T36" fmla="*/ 234 w 291"/>
              <a:gd name="T37" fmla="*/ 183 h 291"/>
              <a:gd name="T38" fmla="*/ 191 w 291"/>
              <a:gd name="T39" fmla="*/ 183 h 291"/>
              <a:gd name="T40" fmla="*/ 191 w 291"/>
              <a:gd name="T41" fmla="*/ 291 h 291"/>
              <a:gd name="T42" fmla="*/ 234 w 291"/>
              <a:gd name="T43" fmla="*/ 291 h 291"/>
              <a:gd name="T44" fmla="*/ 291 w 291"/>
              <a:gd name="T45" fmla="*/ 234 h 291"/>
              <a:gd name="T46" fmla="*/ 291 w 291"/>
              <a:gd name="T47" fmla="*/ 57 h 291"/>
              <a:gd name="T48" fmla="*/ 234 w 291"/>
              <a:gd name="T49" fmla="*/ 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1" h="291">
                <a:moveTo>
                  <a:pt x="234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141" y="291"/>
                  <a:pt x="141" y="291"/>
                  <a:pt x="141" y="291"/>
                </a:cubicBezTo>
                <a:cubicBezTo>
                  <a:pt x="141" y="183"/>
                  <a:pt x="141" y="183"/>
                  <a:pt x="141" y="183"/>
                </a:cubicBezTo>
                <a:cubicBezTo>
                  <a:pt x="98" y="183"/>
                  <a:pt x="98" y="183"/>
                  <a:pt x="98" y="183"/>
                </a:cubicBezTo>
                <a:cubicBezTo>
                  <a:pt x="98" y="133"/>
                  <a:pt x="98" y="133"/>
                  <a:pt x="98" y="133"/>
                </a:cubicBezTo>
                <a:cubicBezTo>
                  <a:pt x="141" y="133"/>
                  <a:pt x="141" y="133"/>
                  <a:pt x="141" y="133"/>
                </a:cubicBezTo>
                <a:cubicBezTo>
                  <a:pt x="141" y="97"/>
                  <a:pt x="141" y="97"/>
                  <a:pt x="141" y="97"/>
                </a:cubicBezTo>
                <a:cubicBezTo>
                  <a:pt x="141" y="55"/>
                  <a:pt x="166" y="32"/>
                  <a:pt x="204" y="32"/>
                </a:cubicBezTo>
                <a:cubicBezTo>
                  <a:pt x="222" y="32"/>
                  <a:pt x="237" y="33"/>
                  <a:pt x="242" y="34"/>
                </a:cubicBezTo>
                <a:cubicBezTo>
                  <a:pt x="242" y="78"/>
                  <a:pt x="242" y="78"/>
                  <a:pt x="242" y="78"/>
                </a:cubicBezTo>
                <a:cubicBezTo>
                  <a:pt x="216" y="78"/>
                  <a:pt x="216" y="78"/>
                  <a:pt x="216" y="78"/>
                </a:cubicBezTo>
                <a:cubicBezTo>
                  <a:pt x="195" y="78"/>
                  <a:pt x="191" y="88"/>
                  <a:pt x="191" y="102"/>
                </a:cubicBezTo>
                <a:cubicBezTo>
                  <a:pt x="191" y="133"/>
                  <a:pt x="191" y="133"/>
                  <a:pt x="191" y="133"/>
                </a:cubicBezTo>
                <a:cubicBezTo>
                  <a:pt x="240" y="133"/>
                  <a:pt x="240" y="133"/>
                  <a:pt x="240" y="133"/>
                </a:cubicBezTo>
                <a:cubicBezTo>
                  <a:pt x="234" y="183"/>
                  <a:pt x="234" y="183"/>
                  <a:pt x="234" y="183"/>
                </a:cubicBezTo>
                <a:cubicBezTo>
                  <a:pt x="191" y="183"/>
                  <a:pt x="191" y="183"/>
                  <a:pt x="191" y="183"/>
                </a:cubicBezTo>
                <a:cubicBezTo>
                  <a:pt x="191" y="291"/>
                  <a:pt x="191" y="291"/>
                  <a:pt x="191" y="291"/>
                </a:cubicBezTo>
                <a:cubicBezTo>
                  <a:pt x="234" y="291"/>
                  <a:pt x="234" y="291"/>
                  <a:pt x="234" y="291"/>
                </a:cubicBezTo>
                <a:cubicBezTo>
                  <a:pt x="265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5" y="0"/>
                  <a:pt x="234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70" name="Freeform 153"/>
          <p:cNvSpPr>
            <a:spLocks noEditPoints="1"/>
          </p:cNvSpPr>
          <p:nvPr userDrawn="1"/>
        </p:nvSpPr>
        <p:spPr bwMode="auto">
          <a:xfrm>
            <a:off x="1367140" y="6036546"/>
            <a:ext cx="242062" cy="242877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211 w 291"/>
              <a:gd name="T19" fmla="*/ 112 h 291"/>
              <a:gd name="T20" fmla="*/ 211 w 291"/>
              <a:gd name="T21" fmla="*/ 117 h 291"/>
              <a:gd name="T22" fmla="*/ 116 w 291"/>
              <a:gd name="T23" fmla="*/ 212 h 291"/>
              <a:gd name="T24" fmla="*/ 64 w 291"/>
              <a:gd name="T25" fmla="*/ 197 h 291"/>
              <a:gd name="T26" fmla="*/ 72 w 291"/>
              <a:gd name="T27" fmla="*/ 197 h 291"/>
              <a:gd name="T28" fmla="*/ 114 w 291"/>
              <a:gd name="T29" fmla="*/ 183 h 291"/>
              <a:gd name="T30" fmla="*/ 83 w 291"/>
              <a:gd name="T31" fmla="*/ 160 h 291"/>
              <a:gd name="T32" fmla="*/ 89 w 291"/>
              <a:gd name="T33" fmla="*/ 160 h 291"/>
              <a:gd name="T34" fmla="*/ 98 w 291"/>
              <a:gd name="T35" fmla="*/ 159 h 291"/>
              <a:gd name="T36" fmla="*/ 71 w 291"/>
              <a:gd name="T37" fmla="*/ 126 h 291"/>
              <a:gd name="T38" fmla="*/ 71 w 291"/>
              <a:gd name="T39" fmla="*/ 126 h 291"/>
              <a:gd name="T40" fmla="*/ 86 w 291"/>
              <a:gd name="T41" fmla="*/ 130 h 291"/>
              <a:gd name="T42" fmla="*/ 71 w 291"/>
              <a:gd name="T43" fmla="*/ 102 h 291"/>
              <a:gd name="T44" fmla="*/ 76 w 291"/>
              <a:gd name="T45" fmla="*/ 86 h 291"/>
              <a:gd name="T46" fmla="*/ 145 w 291"/>
              <a:gd name="T47" fmla="*/ 120 h 291"/>
              <a:gd name="T48" fmla="*/ 144 w 291"/>
              <a:gd name="T49" fmla="*/ 113 h 291"/>
              <a:gd name="T50" fmla="*/ 177 w 291"/>
              <a:gd name="T51" fmla="*/ 79 h 291"/>
              <a:gd name="T52" fmla="*/ 202 w 291"/>
              <a:gd name="T53" fmla="*/ 90 h 291"/>
              <a:gd name="T54" fmla="*/ 223 w 291"/>
              <a:gd name="T55" fmla="*/ 82 h 291"/>
              <a:gd name="T56" fmla="*/ 208 w 291"/>
              <a:gd name="T57" fmla="*/ 100 h 291"/>
              <a:gd name="T58" fmla="*/ 227 w 291"/>
              <a:gd name="T59" fmla="*/ 95 h 291"/>
              <a:gd name="T60" fmla="*/ 211 w 291"/>
              <a:gd name="T61" fmla="*/ 112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5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5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211" y="112"/>
                </a:moveTo>
                <a:cubicBezTo>
                  <a:pt x="211" y="114"/>
                  <a:pt x="211" y="115"/>
                  <a:pt x="211" y="117"/>
                </a:cubicBezTo>
                <a:cubicBezTo>
                  <a:pt x="211" y="161"/>
                  <a:pt x="177" y="212"/>
                  <a:pt x="116" y="212"/>
                </a:cubicBezTo>
                <a:cubicBezTo>
                  <a:pt x="97" y="212"/>
                  <a:pt x="79" y="206"/>
                  <a:pt x="64" y="197"/>
                </a:cubicBezTo>
                <a:cubicBezTo>
                  <a:pt x="67" y="197"/>
                  <a:pt x="70" y="197"/>
                  <a:pt x="72" y="197"/>
                </a:cubicBezTo>
                <a:cubicBezTo>
                  <a:pt x="88" y="197"/>
                  <a:pt x="102" y="192"/>
                  <a:pt x="114" y="183"/>
                </a:cubicBezTo>
                <a:cubicBezTo>
                  <a:pt x="99" y="183"/>
                  <a:pt x="87" y="173"/>
                  <a:pt x="83" y="160"/>
                </a:cubicBezTo>
                <a:cubicBezTo>
                  <a:pt x="85" y="160"/>
                  <a:pt x="87" y="160"/>
                  <a:pt x="89" y="160"/>
                </a:cubicBezTo>
                <a:cubicBezTo>
                  <a:pt x="92" y="160"/>
                  <a:pt x="95" y="160"/>
                  <a:pt x="98" y="159"/>
                </a:cubicBezTo>
                <a:cubicBezTo>
                  <a:pt x="82" y="156"/>
                  <a:pt x="71" y="143"/>
                  <a:pt x="71" y="126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75" y="128"/>
                  <a:pt x="81" y="130"/>
                  <a:pt x="86" y="130"/>
                </a:cubicBezTo>
                <a:cubicBezTo>
                  <a:pt x="77" y="124"/>
                  <a:pt x="71" y="114"/>
                  <a:pt x="71" y="102"/>
                </a:cubicBezTo>
                <a:cubicBezTo>
                  <a:pt x="71" y="96"/>
                  <a:pt x="73" y="90"/>
                  <a:pt x="76" y="86"/>
                </a:cubicBezTo>
                <a:cubicBezTo>
                  <a:pt x="92" y="106"/>
                  <a:pt x="117" y="119"/>
                  <a:pt x="145" y="120"/>
                </a:cubicBezTo>
                <a:cubicBezTo>
                  <a:pt x="144" y="118"/>
                  <a:pt x="144" y="115"/>
                  <a:pt x="144" y="113"/>
                </a:cubicBezTo>
                <a:cubicBezTo>
                  <a:pt x="144" y="94"/>
                  <a:pt x="159" y="79"/>
                  <a:pt x="177" y="79"/>
                </a:cubicBezTo>
                <a:cubicBezTo>
                  <a:pt x="187" y="79"/>
                  <a:pt x="195" y="83"/>
                  <a:pt x="202" y="90"/>
                </a:cubicBezTo>
                <a:cubicBezTo>
                  <a:pt x="209" y="88"/>
                  <a:pt x="216" y="86"/>
                  <a:pt x="223" y="82"/>
                </a:cubicBezTo>
                <a:cubicBezTo>
                  <a:pt x="220" y="90"/>
                  <a:pt x="215" y="96"/>
                  <a:pt x="208" y="100"/>
                </a:cubicBezTo>
                <a:cubicBezTo>
                  <a:pt x="215" y="100"/>
                  <a:pt x="221" y="98"/>
                  <a:pt x="227" y="95"/>
                </a:cubicBezTo>
                <a:cubicBezTo>
                  <a:pt x="223" y="102"/>
                  <a:pt x="217" y="108"/>
                  <a:pt x="211" y="11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grpSp>
        <p:nvGrpSpPr>
          <p:cNvPr id="171" name="Group 170"/>
          <p:cNvGrpSpPr/>
          <p:nvPr userDrawn="1"/>
        </p:nvGrpSpPr>
        <p:grpSpPr>
          <a:xfrm>
            <a:off x="1722570" y="6036546"/>
            <a:ext cx="241247" cy="242877"/>
            <a:chOff x="12560303" y="3738458"/>
            <a:chExt cx="939801" cy="946150"/>
          </a:xfrm>
          <a:solidFill>
            <a:schemeClr val="bg2"/>
          </a:solidFill>
        </p:grpSpPr>
        <p:sp>
          <p:nvSpPr>
            <p:cNvPr id="172" name="Freeform 158"/>
            <p:cNvSpPr>
              <a:spLocks noEditPoints="1"/>
            </p:cNvSpPr>
            <p:nvPr/>
          </p:nvSpPr>
          <p:spPr bwMode="auto">
            <a:xfrm>
              <a:off x="12560303" y="3738458"/>
              <a:ext cx="939801" cy="946150"/>
            </a:xfrm>
            <a:custGeom>
              <a:avLst/>
              <a:gdLst>
                <a:gd name="T0" fmla="*/ 234 w 290"/>
                <a:gd name="T1" fmla="*/ 0 h 291"/>
                <a:gd name="T2" fmla="*/ 56 w 290"/>
                <a:gd name="T3" fmla="*/ 0 h 291"/>
                <a:gd name="T4" fmla="*/ 0 w 290"/>
                <a:gd name="T5" fmla="*/ 57 h 291"/>
                <a:gd name="T6" fmla="*/ 0 w 290"/>
                <a:gd name="T7" fmla="*/ 234 h 291"/>
                <a:gd name="T8" fmla="*/ 56 w 290"/>
                <a:gd name="T9" fmla="*/ 291 h 291"/>
                <a:gd name="T10" fmla="*/ 234 w 290"/>
                <a:gd name="T11" fmla="*/ 291 h 291"/>
                <a:gd name="T12" fmla="*/ 290 w 290"/>
                <a:gd name="T13" fmla="*/ 234 h 291"/>
                <a:gd name="T14" fmla="*/ 290 w 290"/>
                <a:gd name="T15" fmla="*/ 57 h 291"/>
                <a:gd name="T16" fmla="*/ 234 w 290"/>
                <a:gd name="T17" fmla="*/ 0 h 291"/>
                <a:gd name="T18" fmla="*/ 226 w 290"/>
                <a:gd name="T19" fmla="*/ 178 h 291"/>
                <a:gd name="T20" fmla="*/ 203 w 290"/>
                <a:gd name="T21" fmla="*/ 201 h 291"/>
                <a:gd name="T22" fmla="*/ 87 w 290"/>
                <a:gd name="T23" fmla="*/ 201 h 291"/>
                <a:gd name="T24" fmla="*/ 64 w 290"/>
                <a:gd name="T25" fmla="*/ 178 h 291"/>
                <a:gd name="T26" fmla="*/ 64 w 290"/>
                <a:gd name="T27" fmla="*/ 113 h 291"/>
                <a:gd name="T28" fmla="*/ 87 w 290"/>
                <a:gd name="T29" fmla="*/ 90 h 291"/>
                <a:gd name="T30" fmla="*/ 203 w 290"/>
                <a:gd name="T31" fmla="*/ 90 h 291"/>
                <a:gd name="T32" fmla="*/ 226 w 290"/>
                <a:gd name="T33" fmla="*/ 113 h 291"/>
                <a:gd name="T34" fmla="*/ 226 w 290"/>
                <a:gd name="T35" fmla="*/ 178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" h="291">
                  <a:moveTo>
                    <a:pt x="23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7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65"/>
                    <a:pt x="25" y="291"/>
                    <a:pt x="56" y="291"/>
                  </a:cubicBezTo>
                  <a:cubicBezTo>
                    <a:pt x="234" y="291"/>
                    <a:pt x="234" y="291"/>
                    <a:pt x="234" y="291"/>
                  </a:cubicBezTo>
                  <a:cubicBezTo>
                    <a:pt x="265" y="291"/>
                    <a:pt x="290" y="265"/>
                    <a:pt x="290" y="234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0" y="26"/>
                    <a:pt x="265" y="0"/>
                    <a:pt x="234" y="0"/>
                  </a:cubicBezTo>
                  <a:close/>
                  <a:moveTo>
                    <a:pt x="226" y="178"/>
                  </a:moveTo>
                  <a:cubicBezTo>
                    <a:pt x="226" y="191"/>
                    <a:pt x="216" y="201"/>
                    <a:pt x="203" y="201"/>
                  </a:cubicBezTo>
                  <a:cubicBezTo>
                    <a:pt x="87" y="201"/>
                    <a:pt x="87" y="201"/>
                    <a:pt x="87" y="201"/>
                  </a:cubicBezTo>
                  <a:cubicBezTo>
                    <a:pt x="74" y="201"/>
                    <a:pt x="64" y="191"/>
                    <a:pt x="64" y="178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00"/>
                    <a:pt x="74" y="90"/>
                    <a:pt x="87" y="90"/>
                  </a:cubicBezTo>
                  <a:cubicBezTo>
                    <a:pt x="203" y="90"/>
                    <a:pt x="203" y="90"/>
                    <a:pt x="203" y="90"/>
                  </a:cubicBezTo>
                  <a:cubicBezTo>
                    <a:pt x="216" y="90"/>
                    <a:pt x="226" y="100"/>
                    <a:pt x="226" y="113"/>
                  </a:cubicBezTo>
                  <a:lnTo>
                    <a:pt x="226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173" name="Freeform 159"/>
            <p:cNvSpPr>
              <a:spLocks/>
            </p:cNvSpPr>
            <p:nvPr/>
          </p:nvSpPr>
          <p:spPr bwMode="auto">
            <a:xfrm>
              <a:off x="12974641" y="4128983"/>
              <a:ext cx="142875" cy="149225"/>
            </a:xfrm>
            <a:custGeom>
              <a:avLst/>
              <a:gdLst>
                <a:gd name="T0" fmla="*/ 0 w 90"/>
                <a:gd name="T1" fmla="*/ 94 h 94"/>
                <a:gd name="T2" fmla="*/ 90 w 90"/>
                <a:gd name="T3" fmla="*/ 47 h 94"/>
                <a:gd name="T4" fmla="*/ 0 w 90"/>
                <a:gd name="T5" fmla="*/ 0 h 94"/>
                <a:gd name="T6" fmla="*/ 0 w 90"/>
                <a:gd name="T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94">
                  <a:moveTo>
                    <a:pt x="0" y="94"/>
                  </a:moveTo>
                  <a:lnTo>
                    <a:pt x="90" y="47"/>
                  </a:lnTo>
                  <a:lnTo>
                    <a:pt x="0" y="0"/>
                  </a:lnTo>
                  <a:lnTo>
                    <a:pt x="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19963065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58812" y="1071321"/>
            <a:ext cx="4970463" cy="1840326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END title</a:t>
            </a: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99" name="Group 9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0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0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1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2" name="Rectangle 12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4" name="Rectangle 12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9" name="Rectangle 12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2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9" name="Freeform 137"/>
          <p:cNvSpPr>
            <a:spLocks noEditPoints="1"/>
          </p:cNvSpPr>
          <p:nvPr userDrawn="1"/>
        </p:nvSpPr>
        <p:spPr bwMode="auto">
          <a:xfrm>
            <a:off x="1016313" y="6038855"/>
            <a:ext cx="237459" cy="238258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100 w 291"/>
              <a:gd name="T19" fmla="*/ 226 h 291"/>
              <a:gd name="T20" fmla="*/ 67 w 291"/>
              <a:gd name="T21" fmla="*/ 226 h 291"/>
              <a:gd name="T22" fmla="*/ 67 w 291"/>
              <a:gd name="T23" fmla="*/ 118 h 291"/>
              <a:gd name="T24" fmla="*/ 100 w 291"/>
              <a:gd name="T25" fmla="*/ 118 h 291"/>
              <a:gd name="T26" fmla="*/ 100 w 291"/>
              <a:gd name="T27" fmla="*/ 226 h 291"/>
              <a:gd name="T28" fmla="*/ 83 w 291"/>
              <a:gd name="T29" fmla="*/ 103 h 291"/>
              <a:gd name="T30" fmla="*/ 64 w 291"/>
              <a:gd name="T31" fmla="*/ 83 h 291"/>
              <a:gd name="T32" fmla="*/ 83 w 291"/>
              <a:gd name="T33" fmla="*/ 64 h 291"/>
              <a:gd name="T34" fmla="*/ 103 w 291"/>
              <a:gd name="T35" fmla="*/ 83 h 291"/>
              <a:gd name="T36" fmla="*/ 83 w 291"/>
              <a:gd name="T37" fmla="*/ 103 h 291"/>
              <a:gd name="T38" fmla="*/ 227 w 291"/>
              <a:gd name="T39" fmla="*/ 226 h 291"/>
              <a:gd name="T40" fmla="*/ 193 w 291"/>
              <a:gd name="T41" fmla="*/ 226 h 291"/>
              <a:gd name="T42" fmla="*/ 193 w 291"/>
              <a:gd name="T43" fmla="*/ 174 h 291"/>
              <a:gd name="T44" fmla="*/ 175 w 291"/>
              <a:gd name="T45" fmla="*/ 145 h 291"/>
              <a:gd name="T46" fmla="*/ 155 w 291"/>
              <a:gd name="T47" fmla="*/ 173 h 291"/>
              <a:gd name="T48" fmla="*/ 155 w 291"/>
              <a:gd name="T49" fmla="*/ 226 h 291"/>
              <a:gd name="T50" fmla="*/ 121 w 291"/>
              <a:gd name="T51" fmla="*/ 226 h 291"/>
              <a:gd name="T52" fmla="*/ 121 w 291"/>
              <a:gd name="T53" fmla="*/ 118 h 291"/>
              <a:gd name="T54" fmla="*/ 154 w 291"/>
              <a:gd name="T55" fmla="*/ 118 h 291"/>
              <a:gd name="T56" fmla="*/ 154 w 291"/>
              <a:gd name="T57" fmla="*/ 133 h 291"/>
              <a:gd name="T58" fmla="*/ 154 w 291"/>
              <a:gd name="T59" fmla="*/ 133 h 291"/>
              <a:gd name="T60" fmla="*/ 186 w 291"/>
              <a:gd name="T61" fmla="*/ 115 h 291"/>
              <a:gd name="T62" fmla="*/ 227 w 291"/>
              <a:gd name="T63" fmla="*/ 167 h 291"/>
              <a:gd name="T64" fmla="*/ 227 w 291"/>
              <a:gd name="T65" fmla="*/ 226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100" y="226"/>
                </a:moveTo>
                <a:cubicBezTo>
                  <a:pt x="67" y="226"/>
                  <a:pt x="67" y="226"/>
                  <a:pt x="67" y="226"/>
                </a:cubicBezTo>
                <a:cubicBezTo>
                  <a:pt x="67" y="118"/>
                  <a:pt x="67" y="118"/>
                  <a:pt x="67" y="118"/>
                </a:cubicBezTo>
                <a:cubicBezTo>
                  <a:pt x="100" y="118"/>
                  <a:pt x="100" y="118"/>
                  <a:pt x="100" y="118"/>
                </a:cubicBezTo>
                <a:lnTo>
                  <a:pt x="100" y="226"/>
                </a:lnTo>
                <a:close/>
                <a:moveTo>
                  <a:pt x="83" y="103"/>
                </a:moveTo>
                <a:cubicBezTo>
                  <a:pt x="73" y="103"/>
                  <a:pt x="64" y="94"/>
                  <a:pt x="64" y="83"/>
                </a:cubicBezTo>
                <a:cubicBezTo>
                  <a:pt x="64" y="73"/>
                  <a:pt x="73" y="64"/>
                  <a:pt x="83" y="64"/>
                </a:cubicBezTo>
                <a:cubicBezTo>
                  <a:pt x="94" y="64"/>
                  <a:pt x="103" y="73"/>
                  <a:pt x="103" y="83"/>
                </a:cubicBezTo>
                <a:cubicBezTo>
                  <a:pt x="103" y="94"/>
                  <a:pt x="94" y="103"/>
                  <a:pt x="83" y="103"/>
                </a:cubicBezTo>
                <a:close/>
                <a:moveTo>
                  <a:pt x="227" y="226"/>
                </a:moveTo>
                <a:cubicBezTo>
                  <a:pt x="193" y="226"/>
                  <a:pt x="193" y="226"/>
                  <a:pt x="193" y="226"/>
                </a:cubicBezTo>
                <a:cubicBezTo>
                  <a:pt x="193" y="174"/>
                  <a:pt x="193" y="174"/>
                  <a:pt x="193" y="174"/>
                </a:cubicBezTo>
                <a:cubicBezTo>
                  <a:pt x="193" y="161"/>
                  <a:pt x="193" y="145"/>
                  <a:pt x="175" y="145"/>
                </a:cubicBezTo>
                <a:cubicBezTo>
                  <a:pt x="158" y="145"/>
                  <a:pt x="155" y="159"/>
                  <a:pt x="155" y="173"/>
                </a:cubicBezTo>
                <a:cubicBezTo>
                  <a:pt x="155" y="226"/>
                  <a:pt x="155" y="226"/>
                  <a:pt x="155" y="226"/>
                </a:cubicBezTo>
                <a:cubicBezTo>
                  <a:pt x="121" y="226"/>
                  <a:pt x="121" y="226"/>
                  <a:pt x="121" y="226"/>
                </a:cubicBezTo>
                <a:cubicBezTo>
                  <a:pt x="121" y="118"/>
                  <a:pt x="121" y="118"/>
                  <a:pt x="121" y="118"/>
                </a:cubicBezTo>
                <a:cubicBezTo>
                  <a:pt x="154" y="118"/>
                  <a:pt x="154" y="118"/>
                  <a:pt x="154" y="118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9" y="124"/>
                  <a:pt x="170" y="115"/>
                  <a:pt x="186" y="115"/>
                </a:cubicBezTo>
                <a:cubicBezTo>
                  <a:pt x="220" y="115"/>
                  <a:pt x="227" y="138"/>
                  <a:pt x="227" y="167"/>
                </a:cubicBezTo>
                <a:lnTo>
                  <a:pt x="227" y="22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/>
          </a:p>
        </p:txBody>
      </p:sp>
      <p:sp>
        <p:nvSpPr>
          <p:cNvPr id="90" name="Freeform 160"/>
          <p:cNvSpPr>
            <a:spLocks/>
          </p:cNvSpPr>
          <p:nvPr userDrawn="1"/>
        </p:nvSpPr>
        <p:spPr bwMode="auto">
          <a:xfrm>
            <a:off x="665086" y="6038855"/>
            <a:ext cx="237859" cy="238258"/>
          </a:xfrm>
          <a:custGeom>
            <a:avLst/>
            <a:gdLst>
              <a:gd name="T0" fmla="*/ 234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141 w 291"/>
              <a:gd name="T11" fmla="*/ 291 h 291"/>
              <a:gd name="T12" fmla="*/ 141 w 291"/>
              <a:gd name="T13" fmla="*/ 183 h 291"/>
              <a:gd name="T14" fmla="*/ 98 w 291"/>
              <a:gd name="T15" fmla="*/ 183 h 291"/>
              <a:gd name="T16" fmla="*/ 98 w 291"/>
              <a:gd name="T17" fmla="*/ 133 h 291"/>
              <a:gd name="T18" fmla="*/ 141 w 291"/>
              <a:gd name="T19" fmla="*/ 133 h 291"/>
              <a:gd name="T20" fmla="*/ 141 w 291"/>
              <a:gd name="T21" fmla="*/ 97 h 291"/>
              <a:gd name="T22" fmla="*/ 204 w 291"/>
              <a:gd name="T23" fmla="*/ 32 h 291"/>
              <a:gd name="T24" fmla="*/ 242 w 291"/>
              <a:gd name="T25" fmla="*/ 34 h 291"/>
              <a:gd name="T26" fmla="*/ 242 w 291"/>
              <a:gd name="T27" fmla="*/ 78 h 291"/>
              <a:gd name="T28" fmla="*/ 216 w 291"/>
              <a:gd name="T29" fmla="*/ 78 h 291"/>
              <a:gd name="T30" fmla="*/ 191 w 291"/>
              <a:gd name="T31" fmla="*/ 102 h 291"/>
              <a:gd name="T32" fmla="*/ 191 w 291"/>
              <a:gd name="T33" fmla="*/ 133 h 291"/>
              <a:gd name="T34" fmla="*/ 240 w 291"/>
              <a:gd name="T35" fmla="*/ 133 h 291"/>
              <a:gd name="T36" fmla="*/ 234 w 291"/>
              <a:gd name="T37" fmla="*/ 183 h 291"/>
              <a:gd name="T38" fmla="*/ 191 w 291"/>
              <a:gd name="T39" fmla="*/ 183 h 291"/>
              <a:gd name="T40" fmla="*/ 191 w 291"/>
              <a:gd name="T41" fmla="*/ 291 h 291"/>
              <a:gd name="T42" fmla="*/ 234 w 291"/>
              <a:gd name="T43" fmla="*/ 291 h 291"/>
              <a:gd name="T44" fmla="*/ 291 w 291"/>
              <a:gd name="T45" fmla="*/ 234 h 291"/>
              <a:gd name="T46" fmla="*/ 291 w 291"/>
              <a:gd name="T47" fmla="*/ 57 h 291"/>
              <a:gd name="T48" fmla="*/ 234 w 291"/>
              <a:gd name="T49" fmla="*/ 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1" h="291">
                <a:moveTo>
                  <a:pt x="234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141" y="291"/>
                  <a:pt x="141" y="291"/>
                  <a:pt x="141" y="291"/>
                </a:cubicBezTo>
                <a:cubicBezTo>
                  <a:pt x="141" y="183"/>
                  <a:pt x="141" y="183"/>
                  <a:pt x="141" y="183"/>
                </a:cubicBezTo>
                <a:cubicBezTo>
                  <a:pt x="98" y="183"/>
                  <a:pt x="98" y="183"/>
                  <a:pt x="98" y="183"/>
                </a:cubicBezTo>
                <a:cubicBezTo>
                  <a:pt x="98" y="133"/>
                  <a:pt x="98" y="133"/>
                  <a:pt x="98" y="133"/>
                </a:cubicBezTo>
                <a:cubicBezTo>
                  <a:pt x="141" y="133"/>
                  <a:pt x="141" y="133"/>
                  <a:pt x="141" y="133"/>
                </a:cubicBezTo>
                <a:cubicBezTo>
                  <a:pt x="141" y="97"/>
                  <a:pt x="141" y="97"/>
                  <a:pt x="141" y="97"/>
                </a:cubicBezTo>
                <a:cubicBezTo>
                  <a:pt x="141" y="55"/>
                  <a:pt x="166" y="32"/>
                  <a:pt x="204" y="32"/>
                </a:cubicBezTo>
                <a:cubicBezTo>
                  <a:pt x="222" y="32"/>
                  <a:pt x="237" y="33"/>
                  <a:pt x="242" y="34"/>
                </a:cubicBezTo>
                <a:cubicBezTo>
                  <a:pt x="242" y="78"/>
                  <a:pt x="242" y="78"/>
                  <a:pt x="242" y="78"/>
                </a:cubicBezTo>
                <a:cubicBezTo>
                  <a:pt x="216" y="78"/>
                  <a:pt x="216" y="78"/>
                  <a:pt x="216" y="78"/>
                </a:cubicBezTo>
                <a:cubicBezTo>
                  <a:pt x="195" y="78"/>
                  <a:pt x="191" y="88"/>
                  <a:pt x="191" y="102"/>
                </a:cubicBezTo>
                <a:cubicBezTo>
                  <a:pt x="191" y="133"/>
                  <a:pt x="191" y="133"/>
                  <a:pt x="191" y="133"/>
                </a:cubicBezTo>
                <a:cubicBezTo>
                  <a:pt x="240" y="133"/>
                  <a:pt x="240" y="133"/>
                  <a:pt x="240" y="133"/>
                </a:cubicBezTo>
                <a:cubicBezTo>
                  <a:pt x="234" y="183"/>
                  <a:pt x="234" y="183"/>
                  <a:pt x="234" y="183"/>
                </a:cubicBezTo>
                <a:cubicBezTo>
                  <a:pt x="191" y="183"/>
                  <a:pt x="191" y="183"/>
                  <a:pt x="191" y="183"/>
                </a:cubicBezTo>
                <a:cubicBezTo>
                  <a:pt x="191" y="291"/>
                  <a:pt x="191" y="291"/>
                  <a:pt x="191" y="291"/>
                </a:cubicBezTo>
                <a:cubicBezTo>
                  <a:pt x="234" y="291"/>
                  <a:pt x="234" y="291"/>
                  <a:pt x="234" y="291"/>
                </a:cubicBezTo>
                <a:cubicBezTo>
                  <a:pt x="265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5" y="0"/>
                  <a:pt x="23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98" name="Freeform 153"/>
          <p:cNvSpPr>
            <a:spLocks noEditPoints="1"/>
          </p:cNvSpPr>
          <p:nvPr userDrawn="1"/>
        </p:nvSpPr>
        <p:spPr bwMode="auto">
          <a:xfrm>
            <a:off x="1367140" y="6036546"/>
            <a:ext cx="242062" cy="242877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211 w 291"/>
              <a:gd name="T19" fmla="*/ 112 h 291"/>
              <a:gd name="T20" fmla="*/ 211 w 291"/>
              <a:gd name="T21" fmla="*/ 117 h 291"/>
              <a:gd name="T22" fmla="*/ 116 w 291"/>
              <a:gd name="T23" fmla="*/ 212 h 291"/>
              <a:gd name="T24" fmla="*/ 64 w 291"/>
              <a:gd name="T25" fmla="*/ 197 h 291"/>
              <a:gd name="T26" fmla="*/ 72 w 291"/>
              <a:gd name="T27" fmla="*/ 197 h 291"/>
              <a:gd name="T28" fmla="*/ 114 w 291"/>
              <a:gd name="T29" fmla="*/ 183 h 291"/>
              <a:gd name="T30" fmla="*/ 83 w 291"/>
              <a:gd name="T31" fmla="*/ 160 h 291"/>
              <a:gd name="T32" fmla="*/ 89 w 291"/>
              <a:gd name="T33" fmla="*/ 160 h 291"/>
              <a:gd name="T34" fmla="*/ 98 w 291"/>
              <a:gd name="T35" fmla="*/ 159 h 291"/>
              <a:gd name="T36" fmla="*/ 71 w 291"/>
              <a:gd name="T37" fmla="*/ 126 h 291"/>
              <a:gd name="T38" fmla="*/ 71 w 291"/>
              <a:gd name="T39" fmla="*/ 126 h 291"/>
              <a:gd name="T40" fmla="*/ 86 w 291"/>
              <a:gd name="T41" fmla="*/ 130 h 291"/>
              <a:gd name="T42" fmla="*/ 71 w 291"/>
              <a:gd name="T43" fmla="*/ 102 h 291"/>
              <a:gd name="T44" fmla="*/ 76 w 291"/>
              <a:gd name="T45" fmla="*/ 86 h 291"/>
              <a:gd name="T46" fmla="*/ 145 w 291"/>
              <a:gd name="T47" fmla="*/ 120 h 291"/>
              <a:gd name="T48" fmla="*/ 144 w 291"/>
              <a:gd name="T49" fmla="*/ 113 h 291"/>
              <a:gd name="T50" fmla="*/ 177 w 291"/>
              <a:gd name="T51" fmla="*/ 79 h 291"/>
              <a:gd name="T52" fmla="*/ 202 w 291"/>
              <a:gd name="T53" fmla="*/ 90 h 291"/>
              <a:gd name="T54" fmla="*/ 223 w 291"/>
              <a:gd name="T55" fmla="*/ 82 h 291"/>
              <a:gd name="T56" fmla="*/ 208 w 291"/>
              <a:gd name="T57" fmla="*/ 100 h 291"/>
              <a:gd name="T58" fmla="*/ 227 w 291"/>
              <a:gd name="T59" fmla="*/ 95 h 291"/>
              <a:gd name="T60" fmla="*/ 211 w 291"/>
              <a:gd name="T61" fmla="*/ 112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5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5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211" y="112"/>
                </a:moveTo>
                <a:cubicBezTo>
                  <a:pt x="211" y="114"/>
                  <a:pt x="211" y="115"/>
                  <a:pt x="211" y="117"/>
                </a:cubicBezTo>
                <a:cubicBezTo>
                  <a:pt x="211" y="161"/>
                  <a:pt x="177" y="212"/>
                  <a:pt x="116" y="212"/>
                </a:cubicBezTo>
                <a:cubicBezTo>
                  <a:pt x="97" y="212"/>
                  <a:pt x="79" y="206"/>
                  <a:pt x="64" y="197"/>
                </a:cubicBezTo>
                <a:cubicBezTo>
                  <a:pt x="67" y="197"/>
                  <a:pt x="70" y="197"/>
                  <a:pt x="72" y="197"/>
                </a:cubicBezTo>
                <a:cubicBezTo>
                  <a:pt x="88" y="197"/>
                  <a:pt x="102" y="192"/>
                  <a:pt x="114" y="183"/>
                </a:cubicBezTo>
                <a:cubicBezTo>
                  <a:pt x="99" y="183"/>
                  <a:pt x="87" y="173"/>
                  <a:pt x="83" y="160"/>
                </a:cubicBezTo>
                <a:cubicBezTo>
                  <a:pt x="85" y="160"/>
                  <a:pt x="87" y="160"/>
                  <a:pt x="89" y="160"/>
                </a:cubicBezTo>
                <a:cubicBezTo>
                  <a:pt x="92" y="160"/>
                  <a:pt x="95" y="160"/>
                  <a:pt x="98" y="159"/>
                </a:cubicBezTo>
                <a:cubicBezTo>
                  <a:pt x="82" y="156"/>
                  <a:pt x="71" y="143"/>
                  <a:pt x="71" y="126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75" y="128"/>
                  <a:pt x="81" y="130"/>
                  <a:pt x="86" y="130"/>
                </a:cubicBezTo>
                <a:cubicBezTo>
                  <a:pt x="77" y="124"/>
                  <a:pt x="71" y="114"/>
                  <a:pt x="71" y="102"/>
                </a:cubicBezTo>
                <a:cubicBezTo>
                  <a:pt x="71" y="96"/>
                  <a:pt x="73" y="90"/>
                  <a:pt x="76" y="86"/>
                </a:cubicBezTo>
                <a:cubicBezTo>
                  <a:pt x="92" y="106"/>
                  <a:pt x="117" y="119"/>
                  <a:pt x="145" y="120"/>
                </a:cubicBezTo>
                <a:cubicBezTo>
                  <a:pt x="144" y="118"/>
                  <a:pt x="144" y="115"/>
                  <a:pt x="144" y="113"/>
                </a:cubicBezTo>
                <a:cubicBezTo>
                  <a:pt x="144" y="94"/>
                  <a:pt x="159" y="79"/>
                  <a:pt x="177" y="79"/>
                </a:cubicBezTo>
                <a:cubicBezTo>
                  <a:pt x="187" y="79"/>
                  <a:pt x="195" y="83"/>
                  <a:pt x="202" y="90"/>
                </a:cubicBezTo>
                <a:cubicBezTo>
                  <a:pt x="209" y="88"/>
                  <a:pt x="216" y="86"/>
                  <a:pt x="223" y="82"/>
                </a:cubicBezTo>
                <a:cubicBezTo>
                  <a:pt x="220" y="90"/>
                  <a:pt x="215" y="96"/>
                  <a:pt x="208" y="100"/>
                </a:cubicBezTo>
                <a:cubicBezTo>
                  <a:pt x="215" y="100"/>
                  <a:pt x="221" y="98"/>
                  <a:pt x="227" y="95"/>
                </a:cubicBezTo>
                <a:cubicBezTo>
                  <a:pt x="223" y="102"/>
                  <a:pt x="217" y="108"/>
                  <a:pt x="211" y="11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grpSp>
        <p:nvGrpSpPr>
          <p:cNvPr id="141" name="Group 140"/>
          <p:cNvGrpSpPr/>
          <p:nvPr userDrawn="1"/>
        </p:nvGrpSpPr>
        <p:grpSpPr>
          <a:xfrm>
            <a:off x="1722570" y="6036546"/>
            <a:ext cx="241247" cy="242877"/>
            <a:chOff x="12560303" y="3738458"/>
            <a:chExt cx="939801" cy="946150"/>
          </a:xfrm>
          <a:solidFill>
            <a:schemeClr val="tx2"/>
          </a:solidFill>
        </p:grpSpPr>
        <p:sp>
          <p:nvSpPr>
            <p:cNvPr id="142" name="Freeform 158"/>
            <p:cNvSpPr>
              <a:spLocks noEditPoints="1"/>
            </p:cNvSpPr>
            <p:nvPr/>
          </p:nvSpPr>
          <p:spPr bwMode="auto">
            <a:xfrm>
              <a:off x="12560303" y="3738458"/>
              <a:ext cx="939801" cy="946150"/>
            </a:xfrm>
            <a:custGeom>
              <a:avLst/>
              <a:gdLst>
                <a:gd name="T0" fmla="*/ 234 w 290"/>
                <a:gd name="T1" fmla="*/ 0 h 291"/>
                <a:gd name="T2" fmla="*/ 56 w 290"/>
                <a:gd name="T3" fmla="*/ 0 h 291"/>
                <a:gd name="T4" fmla="*/ 0 w 290"/>
                <a:gd name="T5" fmla="*/ 57 h 291"/>
                <a:gd name="T6" fmla="*/ 0 w 290"/>
                <a:gd name="T7" fmla="*/ 234 h 291"/>
                <a:gd name="T8" fmla="*/ 56 w 290"/>
                <a:gd name="T9" fmla="*/ 291 h 291"/>
                <a:gd name="T10" fmla="*/ 234 w 290"/>
                <a:gd name="T11" fmla="*/ 291 h 291"/>
                <a:gd name="T12" fmla="*/ 290 w 290"/>
                <a:gd name="T13" fmla="*/ 234 h 291"/>
                <a:gd name="T14" fmla="*/ 290 w 290"/>
                <a:gd name="T15" fmla="*/ 57 h 291"/>
                <a:gd name="T16" fmla="*/ 234 w 290"/>
                <a:gd name="T17" fmla="*/ 0 h 291"/>
                <a:gd name="T18" fmla="*/ 226 w 290"/>
                <a:gd name="T19" fmla="*/ 178 h 291"/>
                <a:gd name="T20" fmla="*/ 203 w 290"/>
                <a:gd name="T21" fmla="*/ 201 h 291"/>
                <a:gd name="T22" fmla="*/ 87 w 290"/>
                <a:gd name="T23" fmla="*/ 201 h 291"/>
                <a:gd name="T24" fmla="*/ 64 w 290"/>
                <a:gd name="T25" fmla="*/ 178 h 291"/>
                <a:gd name="T26" fmla="*/ 64 w 290"/>
                <a:gd name="T27" fmla="*/ 113 h 291"/>
                <a:gd name="T28" fmla="*/ 87 w 290"/>
                <a:gd name="T29" fmla="*/ 90 h 291"/>
                <a:gd name="T30" fmla="*/ 203 w 290"/>
                <a:gd name="T31" fmla="*/ 90 h 291"/>
                <a:gd name="T32" fmla="*/ 226 w 290"/>
                <a:gd name="T33" fmla="*/ 113 h 291"/>
                <a:gd name="T34" fmla="*/ 226 w 290"/>
                <a:gd name="T35" fmla="*/ 178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" h="291">
                  <a:moveTo>
                    <a:pt x="23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7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65"/>
                    <a:pt x="25" y="291"/>
                    <a:pt x="56" y="291"/>
                  </a:cubicBezTo>
                  <a:cubicBezTo>
                    <a:pt x="234" y="291"/>
                    <a:pt x="234" y="291"/>
                    <a:pt x="234" y="291"/>
                  </a:cubicBezTo>
                  <a:cubicBezTo>
                    <a:pt x="265" y="291"/>
                    <a:pt x="290" y="265"/>
                    <a:pt x="290" y="234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0" y="26"/>
                    <a:pt x="265" y="0"/>
                    <a:pt x="234" y="0"/>
                  </a:cubicBezTo>
                  <a:close/>
                  <a:moveTo>
                    <a:pt x="226" y="178"/>
                  </a:moveTo>
                  <a:cubicBezTo>
                    <a:pt x="226" y="191"/>
                    <a:pt x="216" y="201"/>
                    <a:pt x="203" y="201"/>
                  </a:cubicBezTo>
                  <a:cubicBezTo>
                    <a:pt x="87" y="201"/>
                    <a:pt x="87" y="201"/>
                    <a:pt x="87" y="201"/>
                  </a:cubicBezTo>
                  <a:cubicBezTo>
                    <a:pt x="74" y="201"/>
                    <a:pt x="64" y="191"/>
                    <a:pt x="64" y="178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00"/>
                    <a:pt x="74" y="90"/>
                    <a:pt x="87" y="90"/>
                  </a:cubicBezTo>
                  <a:cubicBezTo>
                    <a:pt x="203" y="90"/>
                    <a:pt x="203" y="90"/>
                    <a:pt x="203" y="90"/>
                  </a:cubicBezTo>
                  <a:cubicBezTo>
                    <a:pt x="216" y="90"/>
                    <a:pt x="226" y="100"/>
                    <a:pt x="226" y="113"/>
                  </a:cubicBezTo>
                  <a:lnTo>
                    <a:pt x="226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143" name="Freeform 159"/>
            <p:cNvSpPr>
              <a:spLocks/>
            </p:cNvSpPr>
            <p:nvPr/>
          </p:nvSpPr>
          <p:spPr bwMode="auto">
            <a:xfrm>
              <a:off x="12974641" y="4128983"/>
              <a:ext cx="142875" cy="149225"/>
            </a:xfrm>
            <a:custGeom>
              <a:avLst/>
              <a:gdLst>
                <a:gd name="T0" fmla="*/ 0 w 90"/>
                <a:gd name="T1" fmla="*/ 94 h 94"/>
                <a:gd name="T2" fmla="*/ 90 w 90"/>
                <a:gd name="T3" fmla="*/ 47 h 94"/>
                <a:gd name="T4" fmla="*/ 0 w 90"/>
                <a:gd name="T5" fmla="*/ 0 h 94"/>
                <a:gd name="T6" fmla="*/ 0 w 90"/>
                <a:gd name="T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94">
                  <a:moveTo>
                    <a:pt x="0" y="94"/>
                  </a:moveTo>
                  <a:lnTo>
                    <a:pt x="90" y="47"/>
                  </a:lnTo>
                  <a:lnTo>
                    <a:pt x="0" y="0"/>
                  </a:lnTo>
                  <a:lnTo>
                    <a:pt x="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1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658812" y="3035186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sp>
        <p:nvSpPr>
          <p:cNvPr id="145" name="Rectangle 104"/>
          <p:cNvSpPr>
            <a:spLocks noChangeArrowheads="1"/>
          </p:cNvSpPr>
          <p:nvPr userDrawn="1"/>
        </p:nvSpPr>
        <p:spPr bwMode="gray">
          <a:xfrm flipH="1">
            <a:off x="-3101348" y="3022486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46" name="Rectangle 104"/>
          <p:cNvSpPr>
            <a:spLocks noChangeArrowheads="1"/>
          </p:cNvSpPr>
          <p:nvPr userDrawn="1"/>
        </p:nvSpPr>
        <p:spPr bwMode="gray">
          <a:xfrm flipH="1">
            <a:off x="-3101353" y="1071320"/>
            <a:ext cx="3018791" cy="168592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END TITLE (TANK YOU)</a:t>
            </a:r>
          </a:p>
        </p:txBody>
      </p:sp>
      <p:grpSp>
        <p:nvGrpSpPr>
          <p:cNvPr id="147" name="Group 146"/>
          <p:cNvGrpSpPr/>
          <p:nvPr userDrawn="1"/>
        </p:nvGrpSpPr>
        <p:grpSpPr>
          <a:xfrm>
            <a:off x="-3101342" y="1071321"/>
            <a:ext cx="3018791" cy="1685926"/>
            <a:chOff x="-460208" y="81446"/>
            <a:chExt cx="377657" cy="1685926"/>
          </a:xfrm>
        </p:grpSpPr>
        <p:cxnSp>
          <p:nvCxnSpPr>
            <p:cNvPr id="148" name="Straight Connector 147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49" name="Straight Connector 148"/>
            <p:cNvCxnSpPr/>
            <p:nvPr userDrawn="1"/>
          </p:nvCxnSpPr>
          <p:spPr bwMode="gray">
            <a:xfrm flipH="1">
              <a:off x="-460208" y="8144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0" name="Group 149"/>
          <p:cNvGrpSpPr/>
          <p:nvPr userDrawn="1"/>
        </p:nvGrpSpPr>
        <p:grpSpPr>
          <a:xfrm>
            <a:off x="-3101342" y="3022486"/>
            <a:ext cx="3018791" cy="726649"/>
            <a:chOff x="-460208" y="479536"/>
            <a:chExt cx="377657" cy="726649"/>
          </a:xfrm>
        </p:grpSpPr>
        <p:cxnSp>
          <p:nvCxnSpPr>
            <p:cNvPr id="151" name="Straight Connector 150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2" name="Straight Connector 151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53" name="Text Placehold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58812" y="4615543"/>
            <a:ext cx="4398963" cy="1149832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5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Address</a:t>
            </a:r>
          </a:p>
        </p:txBody>
      </p:sp>
      <p:sp>
        <p:nvSpPr>
          <p:cNvPr id="154" name="Rectangle 104"/>
          <p:cNvSpPr>
            <a:spLocks noChangeArrowheads="1"/>
          </p:cNvSpPr>
          <p:nvPr userDrawn="1"/>
        </p:nvSpPr>
        <p:spPr bwMode="gray">
          <a:xfrm flipH="1">
            <a:off x="-3101352" y="4615543"/>
            <a:ext cx="3018793" cy="114983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ADDRESS HERE 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THE REFERENCE PRESENATATION HAS ALL LOCATIONS PRESET FOR YOU TO COPY AND USE FOR YOUR OWN PRESENTATION </a:t>
            </a:r>
          </a:p>
        </p:txBody>
      </p:sp>
      <p:grpSp>
        <p:nvGrpSpPr>
          <p:cNvPr id="155" name="Group 154"/>
          <p:cNvGrpSpPr/>
          <p:nvPr userDrawn="1"/>
        </p:nvGrpSpPr>
        <p:grpSpPr>
          <a:xfrm>
            <a:off x="-3101342" y="4588626"/>
            <a:ext cx="3018791" cy="1176748"/>
            <a:chOff x="-460208" y="610462"/>
            <a:chExt cx="377657" cy="1176748"/>
          </a:xfrm>
        </p:grpSpPr>
        <p:cxnSp>
          <p:nvCxnSpPr>
            <p:cNvPr id="156" name="Straight Connector 155"/>
            <p:cNvCxnSpPr/>
            <p:nvPr userDrawn="1"/>
          </p:nvCxnSpPr>
          <p:spPr bwMode="gray">
            <a:xfrm flipH="1">
              <a:off x="-460208" y="178721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7" name="Straight Connector 156"/>
            <p:cNvCxnSpPr/>
            <p:nvPr userDrawn="1"/>
          </p:nvCxnSpPr>
          <p:spPr bwMode="gray">
            <a:xfrm flipH="1">
              <a:off x="-460208" y="6104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158" name="Straight Connector 157"/>
          <p:cNvCxnSpPr/>
          <p:nvPr userDrawn="1"/>
        </p:nvCxnSpPr>
        <p:spPr bwMode="gray">
          <a:xfrm flipH="1">
            <a:off x="-3101342" y="4190790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59" name="Rectangle 104"/>
          <p:cNvSpPr>
            <a:spLocks noChangeArrowheads="1"/>
          </p:cNvSpPr>
          <p:nvPr userDrawn="1"/>
        </p:nvSpPr>
        <p:spPr bwMode="gray">
          <a:xfrm flipH="1">
            <a:off x="-3101357" y="4215512"/>
            <a:ext cx="3068635" cy="34619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</a:t>
            </a:r>
          </a:p>
        </p:txBody>
      </p:sp>
      <p:sp>
        <p:nvSpPr>
          <p:cNvPr id="160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52167" y="4219206"/>
            <a:ext cx="4398963" cy="302127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800" b="1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2390786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334961"/>
            <a:ext cx="10863261" cy="8540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3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234280" y="1854993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234280" y="3028817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8813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234280" y="4202641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8813" y="489624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1234280" y="5376465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501857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7077324" y="1854993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501857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7077324" y="3028817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501857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7077324" y="4202641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501857" y="4896247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7077324" y="5376465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5" name="Rectangle 104"/>
          <p:cNvSpPr>
            <a:spLocks noChangeArrowheads="1"/>
          </p:cNvSpPr>
          <p:nvPr userDrawn="1"/>
        </p:nvSpPr>
        <p:spPr bwMode="gray">
          <a:xfrm flipH="1">
            <a:off x="-3101346" y="1385889"/>
            <a:ext cx="3018792" cy="115368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ENTER CHAPTER NUMBER IN THE SQUARES WITH THE BLUE TEXT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AND SUBTITLES IN THE RECTANGLES WITH WHITE TEXT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grpSp>
        <p:nvGrpSpPr>
          <p:cNvPr id="80" name="Group 79"/>
          <p:cNvGrpSpPr/>
          <p:nvPr userDrawn="1"/>
        </p:nvGrpSpPr>
        <p:grpSpPr>
          <a:xfrm>
            <a:off x="-3101342" y="1385888"/>
            <a:ext cx="3018791" cy="1170120"/>
            <a:chOff x="-460208" y="32235"/>
            <a:chExt cx="377657" cy="1170120"/>
          </a:xfrm>
        </p:grpSpPr>
        <p:cxnSp>
          <p:nvCxnSpPr>
            <p:cNvPr id="81" name="Straight Connector 80"/>
            <p:cNvCxnSpPr/>
            <p:nvPr userDrawn="1"/>
          </p:nvCxnSpPr>
          <p:spPr bwMode="gray">
            <a:xfrm flipH="1">
              <a:off x="-460208" y="120235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2" name="Straight Connector 81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4" name="Rectangle 104"/>
          <p:cNvSpPr>
            <a:spLocks noChangeArrowheads="1"/>
          </p:cNvSpPr>
          <p:nvPr userDrawn="1"/>
        </p:nvSpPr>
        <p:spPr bwMode="gray">
          <a:xfrm flipH="1">
            <a:off x="-3101346" y="601407"/>
            <a:ext cx="3018791" cy="57926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1 LINE OF TEXT</a:t>
            </a:r>
          </a:p>
        </p:txBody>
      </p:sp>
      <p:grpSp>
        <p:nvGrpSpPr>
          <p:cNvPr id="95" name="Group 94"/>
          <p:cNvGrpSpPr/>
          <p:nvPr userDrawn="1"/>
        </p:nvGrpSpPr>
        <p:grpSpPr>
          <a:xfrm>
            <a:off x="-3101342" y="584244"/>
            <a:ext cx="3018791" cy="604792"/>
            <a:chOff x="-460208" y="283104"/>
            <a:chExt cx="377657" cy="604792"/>
          </a:xfrm>
        </p:grpSpPr>
        <p:cxnSp>
          <p:nvCxnSpPr>
            <p:cNvPr id="96" name="Straight Connector 95"/>
            <p:cNvCxnSpPr/>
            <p:nvPr userDrawn="1"/>
          </p:nvCxnSpPr>
          <p:spPr bwMode="gray">
            <a:xfrm flipH="1">
              <a:off x="-460208" y="887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7" name="Straight Connector 96"/>
            <p:cNvCxnSpPr/>
            <p:nvPr userDrawn="1"/>
          </p:nvCxnSpPr>
          <p:spPr bwMode="gray">
            <a:xfrm flipH="1">
              <a:off x="-460208" y="283104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8" name="Group 9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0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9" name="Rectangle 11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1" name="Rectangle 12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3" name="Rectangle 12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8" name="Rectangle 12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2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194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334961"/>
            <a:ext cx="10863261" cy="8540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3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234280" y="1854993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234280" y="3028817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8813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234280" y="4202641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8813" y="489624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1234280" y="5376465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501857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7077324" y="1854993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501857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7077324" y="3028817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501857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7077324" y="4202641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501857" y="4896247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7077324" y="5376465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76" name="Rectangle 104"/>
          <p:cNvSpPr>
            <a:spLocks noChangeArrowheads="1"/>
          </p:cNvSpPr>
          <p:nvPr userDrawn="1"/>
        </p:nvSpPr>
        <p:spPr bwMode="gray">
          <a:xfrm flipH="1">
            <a:off x="-3101346" y="601407"/>
            <a:ext cx="3018791" cy="57926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1 LINE OF TEXT</a:t>
            </a:r>
          </a:p>
        </p:txBody>
      </p:sp>
      <p:grpSp>
        <p:nvGrpSpPr>
          <p:cNvPr id="77" name="Group 76"/>
          <p:cNvGrpSpPr/>
          <p:nvPr userDrawn="1"/>
        </p:nvGrpSpPr>
        <p:grpSpPr>
          <a:xfrm>
            <a:off x="-3101342" y="584244"/>
            <a:ext cx="3018791" cy="604792"/>
            <a:chOff x="-460208" y="283104"/>
            <a:chExt cx="377657" cy="604792"/>
          </a:xfrm>
        </p:grpSpPr>
        <p:cxnSp>
          <p:nvCxnSpPr>
            <p:cNvPr id="78" name="Straight Connector 77"/>
            <p:cNvCxnSpPr/>
            <p:nvPr userDrawn="1"/>
          </p:nvCxnSpPr>
          <p:spPr bwMode="gray">
            <a:xfrm flipH="1">
              <a:off x="-460208" y="887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79" name="Straight Connector 78"/>
            <p:cNvCxnSpPr/>
            <p:nvPr userDrawn="1"/>
          </p:nvCxnSpPr>
          <p:spPr bwMode="gray">
            <a:xfrm flipH="1">
              <a:off x="-460208" y="283104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86" name="Rectangle 104"/>
          <p:cNvSpPr>
            <a:spLocks noChangeArrowheads="1"/>
          </p:cNvSpPr>
          <p:nvPr userDrawn="1"/>
        </p:nvSpPr>
        <p:spPr bwMode="gray">
          <a:xfrm flipH="1">
            <a:off x="-3101346" y="1385889"/>
            <a:ext cx="3018792" cy="115368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ENTER CHAPTER NUMBER IN THE SQUARES WITH THE GREY TEXT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AND SUBTITLES IN THE RECTANGLES WITH WHITE TEXT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grpSp>
        <p:nvGrpSpPr>
          <p:cNvPr id="87" name="Group 86"/>
          <p:cNvGrpSpPr/>
          <p:nvPr userDrawn="1"/>
        </p:nvGrpSpPr>
        <p:grpSpPr>
          <a:xfrm>
            <a:off x="-3101342" y="1385888"/>
            <a:ext cx="3018791" cy="1170120"/>
            <a:chOff x="-460208" y="32235"/>
            <a:chExt cx="377657" cy="1170120"/>
          </a:xfrm>
        </p:grpSpPr>
        <p:cxnSp>
          <p:nvCxnSpPr>
            <p:cNvPr id="88" name="Straight Connector 87"/>
            <p:cNvCxnSpPr/>
            <p:nvPr userDrawn="1"/>
          </p:nvCxnSpPr>
          <p:spPr bwMode="gray">
            <a:xfrm flipH="1">
              <a:off x="-460208" y="120235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9" name="Straight Connector 88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0" name="Group 8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9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9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9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9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0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0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0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0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1" name="Rectangle 11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1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3" name="Rectangle 11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15" name="Rectangle 11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6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838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4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3" y="3419476"/>
            <a:ext cx="5427662" cy="1902261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3" y="5445277"/>
            <a:ext cx="4951412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95363" y="1666876"/>
            <a:ext cx="2189162" cy="1752600"/>
          </a:xfrm>
        </p:spPr>
        <p:txBody>
          <a:bodyPr/>
          <a:lstStyle>
            <a:lvl1pPr>
              <a:lnSpc>
                <a:spcPts val="13800"/>
              </a:lnSpc>
              <a:defRPr sz="1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48" name="Rectangle 104"/>
          <p:cNvSpPr>
            <a:spLocks noChangeArrowheads="1"/>
          </p:cNvSpPr>
          <p:nvPr userDrawn="1"/>
        </p:nvSpPr>
        <p:spPr bwMode="gray">
          <a:xfrm flipH="1">
            <a:off x="-3101348" y="5445277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SUBTITLE HERE</a:t>
            </a:r>
          </a:p>
        </p:txBody>
      </p:sp>
      <p:sp>
        <p:nvSpPr>
          <p:cNvPr id="49" name="Rectangle 104"/>
          <p:cNvSpPr>
            <a:spLocks noChangeArrowheads="1"/>
          </p:cNvSpPr>
          <p:nvPr userDrawn="1"/>
        </p:nvSpPr>
        <p:spPr bwMode="gray">
          <a:xfrm flipH="1">
            <a:off x="-3101350" y="3436620"/>
            <a:ext cx="3018792" cy="188071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HERE</a:t>
            </a:r>
          </a:p>
        </p:txBody>
      </p:sp>
      <p:sp>
        <p:nvSpPr>
          <p:cNvPr id="50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NUMBER HERE</a:t>
            </a: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 userDrawn="1"/>
        </p:nvGrpSpPr>
        <p:grpSpPr>
          <a:xfrm>
            <a:off x="-3101342" y="3436620"/>
            <a:ext cx="3018791" cy="1880713"/>
            <a:chOff x="-460208" y="-849145"/>
            <a:chExt cx="377657" cy="1876865"/>
          </a:xfrm>
        </p:grpSpPr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460208" y="102772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-84914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 userDrawn="1"/>
        </p:nvGrpSpPr>
        <p:grpSpPr>
          <a:xfrm>
            <a:off x="-3101342" y="5445277"/>
            <a:ext cx="3018791" cy="726649"/>
            <a:chOff x="-460208" y="479536"/>
            <a:chExt cx="377657" cy="726649"/>
          </a:xfrm>
        </p:grpSpPr>
        <p:cxnSp>
          <p:nvCxnSpPr>
            <p:cNvPr id="58" name="Straight Connector 57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0" name="Group 5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5" name="Rectangle 8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0" name="Rectangle 8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4" name="Group 93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5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6" name="Rectangle 9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1" name="Group 100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5" name="Picture 10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6" name="Rectangle 10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2" name="Straight Arrow Connector 10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1241448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4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3" y="3419476"/>
            <a:ext cx="5427662" cy="1902261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3" y="5445277"/>
            <a:ext cx="4951412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95363" y="1666876"/>
            <a:ext cx="2189162" cy="1752600"/>
          </a:xfrm>
        </p:spPr>
        <p:txBody>
          <a:bodyPr/>
          <a:lstStyle>
            <a:lvl1pPr>
              <a:lnSpc>
                <a:spcPts val="13800"/>
              </a:lnSpc>
              <a:defRPr sz="120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48" name="Rectangle 104"/>
          <p:cNvSpPr>
            <a:spLocks noChangeArrowheads="1"/>
          </p:cNvSpPr>
          <p:nvPr userDrawn="1"/>
        </p:nvSpPr>
        <p:spPr bwMode="gray">
          <a:xfrm flipH="1">
            <a:off x="-3101348" y="5445277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SUBTITLE HERE</a:t>
            </a:r>
          </a:p>
        </p:txBody>
      </p:sp>
      <p:sp>
        <p:nvSpPr>
          <p:cNvPr id="49" name="Rectangle 104"/>
          <p:cNvSpPr>
            <a:spLocks noChangeArrowheads="1"/>
          </p:cNvSpPr>
          <p:nvPr userDrawn="1"/>
        </p:nvSpPr>
        <p:spPr bwMode="gray">
          <a:xfrm flipH="1">
            <a:off x="-3101350" y="3436620"/>
            <a:ext cx="3018792" cy="188071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HERE</a:t>
            </a:r>
          </a:p>
        </p:txBody>
      </p:sp>
      <p:sp>
        <p:nvSpPr>
          <p:cNvPr id="50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NUMBER HERE</a:t>
            </a: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 userDrawn="1"/>
        </p:nvGrpSpPr>
        <p:grpSpPr>
          <a:xfrm>
            <a:off x="-3101342" y="3436620"/>
            <a:ext cx="3018791" cy="1880713"/>
            <a:chOff x="-460208" y="-849145"/>
            <a:chExt cx="377657" cy="1876865"/>
          </a:xfrm>
        </p:grpSpPr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460208" y="102772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-84914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 userDrawn="1"/>
        </p:nvGrpSpPr>
        <p:grpSpPr>
          <a:xfrm>
            <a:off x="-3101342" y="5445277"/>
            <a:ext cx="3018791" cy="726649"/>
            <a:chOff x="-460208" y="479536"/>
            <a:chExt cx="377657" cy="726649"/>
          </a:xfrm>
        </p:grpSpPr>
        <p:cxnSp>
          <p:nvCxnSpPr>
            <p:cNvPr id="58" name="Straight Connector 57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0" name="Group 5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5" name="Rectangle 8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0" name="Rectangle 8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4" name="Group 93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5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6" name="Rectangle 9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1" name="Group 100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5" name="Picture 10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6" name="Rectangle 10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2" name="Straight Arrow Connector 10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5388660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966200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96620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1777056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6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jpe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019799"/>
            <a:ext cx="12187070" cy="84296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dirty="0" err="1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515833"/>
            <a:ext cx="10863261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 dirty="0"/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8813" y="1544638"/>
            <a:ext cx="10863261" cy="44751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/>
              <a:t>Click to edit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  <a:p>
            <a:pPr lvl="5"/>
            <a:r>
              <a:rPr lang="en-GB" noProof="0"/>
              <a:t>Sixth Level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7" name="Rectangle 104"/>
          <p:cNvSpPr>
            <a:spLocks noChangeArrowheads="1"/>
          </p:cNvSpPr>
          <p:nvPr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58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59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72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4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8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8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0" name="Rectangle 10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1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2" name="Rectangle 11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1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14" name="Rectangle 11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1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1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19" name="Rectangle 11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1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35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sp>
        <p:nvSpPr>
          <p:cNvPr id="55" name="Rectangle 104"/>
          <p:cNvSpPr>
            <a:spLocks noChangeArrowheads="1"/>
          </p:cNvSpPr>
          <p:nvPr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61" name="Straight Connector 60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2" name="Straight Connector 61"/>
            <p:cNvCxnSpPr/>
            <p:nvPr userDrawn="1"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66" name="Rectangle 65"/>
          <p:cNvSpPr/>
          <p:nvPr/>
        </p:nvSpPr>
        <p:spPr bwMode="gray">
          <a:xfrm>
            <a:off x="-3101340" y="1544635"/>
            <a:ext cx="3018790" cy="437965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08000" rIns="180000" bIns="108000" rtlCol="0" anchor="t" anchorCtr="0">
            <a:noAutofit/>
          </a:bodyPr>
          <a:lstStyle/>
          <a:p>
            <a:pPr algn="l"/>
            <a:r>
              <a:rPr lang="en-GB" sz="1200" b="1" noProof="0" dirty="0">
                <a:solidFill>
                  <a:schemeClr val="tx1"/>
                </a:solidFill>
                <a:latin typeface="+mj-lt"/>
              </a:rPr>
              <a:t>TEXT LEVELS AND BULLETS</a:t>
            </a:r>
          </a:p>
          <a:p>
            <a:pPr algn="l"/>
            <a:r>
              <a:rPr lang="en-GB" sz="1000" b="0" noProof="0" dirty="0">
                <a:solidFill>
                  <a:schemeClr val="tx1"/>
                </a:solidFill>
              </a:rPr>
              <a:t>Only use the </a:t>
            </a:r>
            <a:r>
              <a:rPr lang="en-GB" sz="1000" b="0" u="sng" noProof="0" dirty="0">
                <a:solidFill>
                  <a:schemeClr val="tx1"/>
                </a:solidFill>
              </a:rPr>
              <a:t>List Level buttons</a:t>
            </a:r>
            <a:r>
              <a:rPr lang="en-GB" sz="1000" b="0" noProof="0" dirty="0">
                <a:solidFill>
                  <a:schemeClr val="tx1"/>
                </a:solidFill>
              </a:rPr>
              <a:t> to apply the</a:t>
            </a:r>
            <a:r>
              <a:rPr lang="en-GB" sz="1000" b="0" baseline="0" noProof="0" dirty="0">
                <a:solidFill>
                  <a:schemeClr val="tx1"/>
                </a:solidFill>
              </a:rPr>
              <a:t> </a:t>
            </a:r>
            <a:r>
              <a:rPr lang="en-GB" sz="1000" b="0" i="0" u="none" baseline="0" noProof="0" dirty="0">
                <a:solidFill>
                  <a:schemeClr val="tx1"/>
                </a:solidFill>
              </a:rPr>
              <a:t>correct text levels and Levi Nine coloured bullets. </a:t>
            </a:r>
          </a:p>
          <a:p>
            <a:pPr algn="l"/>
            <a:r>
              <a:rPr lang="en-GB" sz="1000" b="0" i="0" u="none" baseline="0" noProof="0" dirty="0">
                <a:solidFill>
                  <a:schemeClr val="tx1"/>
                </a:solidFill>
              </a:rPr>
              <a:t>Select your text and click on </a:t>
            </a:r>
            <a:r>
              <a:rPr lang="en-GB" sz="1000" b="1" i="0" u="none" baseline="0" noProof="0" dirty="0">
                <a:solidFill>
                  <a:schemeClr val="tx1"/>
                </a:solidFill>
              </a:rPr>
              <a:t>“Increase- or Decrease List Level”</a:t>
            </a: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900" b="0" i="0" u="none" baseline="0" noProof="0" dirty="0">
              <a:solidFill>
                <a:schemeClr val="tx1"/>
              </a:solidFill>
            </a:endParaRPr>
          </a:p>
          <a:p>
            <a:pPr algn="l"/>
            <a:r>
              <a:rPr lang="en-GB" sz="1200" b="1" kern="1200" noProof="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LIST LEVELS</a:t>
            </a:r>
          </a:p>
          <a:p>
            <a:pPr algn="l"/>
            <a:r>
              <a:rPr lang="en-GB" sz="2800" b="0" kern="1200" baseline="0" noProof="0" dirty="0">
                <a:solidFill>
                  <a:schemeClr val="tx2"/>
                </a:solidFill>
                <a:latin typeface="+mj-lt"/>
                <a:ea typeface="+mn-ea"/>
                <a:cs typeface="ING Me" pitchFamily="2" charset="0"/>
              </a:rPr>
              <a:t>Text Level 1</a:t>
            </a:r>
          </a:p>
          <a:p>
            <a:pPr algn="l"/>
            <a:r>
              <a:rPr lang="en-GB" sz="20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2</a:t>
            </a:r>
          </a:p>
          <a:p>
            <a:pPr marL="180975" lvl="2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3</a:t>
            </a:r>
          </a:p>
          <a:p>
            <a:pPr marL="361950" lvl="3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4</a:t>
            </a:r>
          </a:p>
          <a:p>
            <a:pPr marL="542925" lvl="4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5</a:t>
            </a:r>
          </a:p>
          <a:p>
            <a:pPr marL="714375" lvl="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 Level 6</a:t>
            </a:r>
          </a:p>
        </p:txBody>
      </p:sp>
      <p:grpSp>
        <p:nvGrpSpPr>
          <p:cNvPr id="67" name="Group 66"/>
          <p:cNvGrpSpPr/>
          <p:nvPr/>
        </p:nvGrpSpPr>
        <p:grpSpPr bwMode="gray">
          <a:xfrm>
            <a:off x="-2924343" y="2561529"/>
            <a:ext cx="1594078" cy="949180"/>
            <a:chOff x="-1573454" y="1531453"/>
            <a:chExt cx="1335187" cy="795026"/>
          </a:xfrm>
        </p:grpSpPr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4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-1573454" y="1531453"/>
              <a:ext cx="1335187" cy="795026"/>
            </a:xfrm>
            <a:custGeom>
              <a:avLst/>
              <a:gdLst>
                <a:gd name="connsiteX0" fmla="*/ 0 w 2840306"/>
                <a:gd name="connsiteY0" fmla="*/ 0 h 1691236"/>
                <a:gd name="connsiteX1" fmla="*/ 2840306 w 2840306"/>
                <a:gd name="connsiteY1" fmla="*/ 0 h 1691236"/>
                <a:gd name="connsiteX2" fmla="*/ 2840306 w 2840306"/>
                <a:gd name="connsiteY2" fmla="*/ 1691236 h 1691236"/>
                <a:gd name="connsiteX3" fmla="*/ 0 w 2840306"/>
                <a:gd name="connsiteY3" fmla="*/ 1691236 h 169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0306" h="1691236">
                  <a:moveTo>
                    <a:pt x="0" y="0"/>
                  </a:moveTo>
                  <a:lnTo>
                    <a:pt x="2840306" y="0"/>
                  </a:lnTo>
                  <a:lnTo>
                    <a:pt x="2840306" y="1691236"/>
                  </a:lnTo>
                  <a:lnTo>
                    <a:pt x="0" y="1691236"/>
                  </a:lnTo>
                  <a:close/>
                </a:path>
              </a:pathLst>
            </a:custGeom>
          </p:spPr>
        </p:pic>
        <p:sp>
          <p:nvSpPr>
            <p:cNvPr id="69" name="Multiply 30"/>
            <p:cNvSpPr/>
            <p:nvPr/>
          </p:nvSpPr>
          <p:spPr bwMode="gray">
            <a:xfrm>
              <a:off x="-1571627" y="1551174"/>
              <a:ext cx="245272" cy="245272"/>
            </a:xfrm>
            <a:prstGeom prst="mathMultiply">
              <a:avLst>
                <a:gd name="adj1" fmla="val 831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GB" dirty="0" err="1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83" name="Straight Connector 8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0" name="Straight Connector 89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92" name="Straight Connector 91"/>
          <p:cNvCxnSpPr/>
          <p:nvPr/>
        </p:nvCxnSpPr>
        <p:spPr bwMode="gray">
          <a:xfrm flipH="1">
            <a:off x="-3101345" y="1544638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91" name="Rectangle 104"/>
          <p:cNvSpPr>
            <a:spLocks noChangeArrowheads="1"/>
          </p:cNvSpPr>
          <p:nvPr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94" name="Straight Connector 93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5" name="Straight Connector 94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3996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63" r:id="rId2"/>
    <p:sldLayoutId id="2147483745" r:id="rId3"/>
    <p:sldLayoutId id="2147483764" r:id="rId4"/>
    <p:sldLayoutId id="2147483751" r:id="rId5"/>
    <p:sldLayoutId id="2147483765" r:id="rId6"/>
    <p:sldLayoutId id="2147483752" r:id="rId7"/>
    <p:sldLayoutId id="2147483766" r:id="rId8"/>
    <p:sldLayoutId id="2147483747" r:id="rId9"/>
    <p:sldLayoutId id="2147483685" r:id="rId10"/>
    <p:sldLayoutId id="2147483748" r:id="rId11"/>
    <p:sldLayoutId id="2147483696" r:id="rId12"/>
    <p:sldLayoutId id="2147483750" r:id="rId13"/>
    <p:sldLayoutId id="2147483731" r:id="rId14"/>
    <p:sldLayoutId id="2147483749" r:id="rId15"/>
    <p:sldLayoutId id="2147483697" r:id="rId16"/>
    <p:sldLayoutId id="2147483774" r:id="rId17"/>
    <p:sldLayoutId id="2147483775" r:id="rId18"/>
    <p:sldLayoutId id="2147483776" r:id="rId19"/>
    <p:sldLayoutId id="2147483777" r:id="rId20"/>
    <p:sldLayoutId id="2147483756" r:id="rId21"/>
    <p:sldLayoutId id="2147483778" r:id="rId22"/>
    <p:sldLayoutId id="2147483757" r:id="rId23"/>
    <p:sldLayoutId id="2147483779" r:id="rId24"/>
    <p:sldLayoutId id="2147483780" r:id="rId25"/>
    <p:sldLayoutId id="2147483700" r:id="rId26"/>
    <p:sldLayoutId id="2147483781" r:id="rId27"/>
    <p:sldLayoutId id="2147483743" r:id="rId28"/>
    <p:sldLayoutId id="2147483758" r:id="rId29"/>
    <p:sldLayoutId id="2147483759" r:id="rId30"/>
    <p:sldLayoutId id="2147483782" r:id="rId31"/>
    <p:sldLayoutId id="2147483702" r:id="rId32"/>
    <p:sldLayoutId id="2147483706" r:id="rId33"/>
    <p:sldLayoutId id="2147483721" r:id="rId34"/>
    <p:sldLayoutId id="2147483787" r:id="rId35"/>
    <p:sldLayoutId id="2147483790" r:id="rId36"/>
    <p:sldLayoutId id="2147483788" r:id="rId37"/>
    <p:sldLayoutId id="2147483789" r:id="rId38"/>
    <p:sldLayoutId id="2147483783" r:id="rId39"/>
    <p:sldLayoutId id="2147483784" r:id="rId40"/>
    <p:sldLayoutId id="2147483785" r:id="rId41"/>
    <p:sldLayoutId id="2147483786" r:id="rId42"/>
    <p:sldLayoutId id="2147483761" r:id="rId43"/>
    <p:sldLayoutId id="2147483762" r:id="rId44"/>
  </p:sldLayoutIdLst>
  <p:hf hdr="0" dt="0"/>
  <p:txStyles>
    <p:titleStyle>
      <a:lvl1pPr algn="l" defTabSz="914400" rtl="0" eaLnBrk="1" latinLnBrk="0" hangingPunct="1">
        <a:lnSpc>
          <a:spcPct val="70000"/>
        </a:lnSpc>
        <a:spcBef>
          <a:spcPct val="0"/>
        </a:spcBef>
        <a:buNone/>
        <a:defRPr sz="4000" b="1" kern="1200" cap="all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800" b="0" kern="1200" baseline="0">
          <a:solidFill>
            <a:schemeClr val="tx2"/>
          </a:solidFill>
          <a:latin typeface="+mj-lt"/>
          <a:ea typeface="+mn-ea"/>
          <a:cs typeface="ING Me" pitchFamily="2" charset="0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180975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3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361950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4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542925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5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714375" indent="-171450" algn="l" defTabSz="914400" rtl="0" eaLnBrk="1" latinLnBrk="0" hangingPunct="1">
        <a:lnSpc>
          <a:spcPts val="2400"/>
        </a:lnSpc>
        <a:spcBef>
          <a:spcPts val="0"/>
        </a:spcBef>
        <a:buClr>
          <a:schemeClr val="accent6"/>
        </a:buClr>
        <a:buSzPct val="80000"/>
        <a:buFont typeface="Franklin Gothic Book" panose="020B05030201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orient="horz" pos="2376" userDrawn="1">
          <p15:clr>
            <a:srgbClr val="F26B43"/>
          </p15:clr>
        </p15:guide>
        <p15:guide id="23" pos="3840" userDrawn="1">
          <p15:clr>
            <a:srgbClr val="F26B43"/>
          </p15:clr>
        </p15:guide>
        <p15:guide id="24" orient="horz" pos="4005" userDrawn="1">
          <p15:clr>
            <a:srgbClr val="F26B43"/>
          </p15:clr>
        </p15:guide>
        <p15:guide id="25" pos="211" userDrawn="1">
          <p15:clr>
            <a:srgbClr val="F26B43"/>
          </p15:clr>
        </p15:guide>
        <p15:guide id="26" pos="414" userDrawn="1">
          <p15:clr>
            <a:srgbClr val="F26B43"/>
          </p15:clr>
        </p15:guide>
        <p15:guide id="27" orient="horz" pos="380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fluentassertions.com/introduction" TargetMode="External"/><Relationship Id="rId3" Type="http://schemas.openxmlformats.org/officeDocument/2006/relationships/hyperlink" Target="https://docs.microsoft.com/en-us/dotnet/core/testing/unit-testing-best-practices" TargetMode="External"/><Relationship Id="rId7" Type="http://schemas.openxmlformats.org/officeDocument/2006/relationships/hyperlink" Target="https://documentation.help/Moq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xunit.net/" TargetMode="External"/><Relationship Id="rId5" Type="http://schemas.openxmlformats.org/officeDocument/2006/relationships/hyperlink" Target="https://docs.microsoft.com/en-us/dotnet/core/tutorials/testing-with-cli" TargetMode="External"/><Relationship Id="rId4" Type="http://schemas.openxmlformats.org/officeDocument/2006/relationships/hyperlink" Target="https://docs.microsoft.com/en-us/dotnet/core/testing/unit-testing-with-dotnet-test" TargetMode="External"/><Relationship Id="rId9" Type="http://schemas.openxmlformats.org/officeDocument/2006/relationships/hyperlink" Target="https://autofixture.github.io/docs/quick-star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Levi9 </a:t>
            </a:r>
            <a:r>
              <a:rPr lang="sr-Latn-RS" dirty="0"/>
              <a:t>CODE9 202</a:t>
            </a:r>
            <a:r>
              <a:rPr lang="en-US" dirty="0"/>
              <a:t>2</a:t>
            </a:r>
            <a:endParaRPr lang="nl-NL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/>
              <a:t>Unit Testing in C#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sr-Latn-RS" dirty="0"/>
              <a:t>Novi Sad</a:t>
            </a:r>
            <a:r>
              <a:rPr lang="en-GB" dirty="0"/>
              <a:t>, </a:t>
            </a:r>
            <a:r>
              <a:rPr lang="sr-Latn-RS" dirty="0"/>
              <a:t>21.05.2022.</a:t>
            </a:r>
            <a:endParaRPr lang="nl-NL" dirty="0"/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Marko Tati</a:t>
            </a:r>
            <a:r>
              <a:rPr lang="sr-Latn-RS" dirty="0"/>
              <a:t>ć, Saša Grahovac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8802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1371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10</a:t>
            </a:fld>
            <a:endParaRPr lang="en-GB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58813" y="515833"/>
            <a:ext cx="10863261" cy="854075"/>
          </a:xfrm>
        </p:spPr>
        <p:txBody>
          <a:bodyPr/>
          <a:lstStyle/>
          <a:p>
            <a:r>
              <a:rPr lang="en-US" dirty="0"/>
              <a:t>06. questions?</a:t>
            </a:r>
            <a:endParaRPr lang="nl-N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AEB4E3-81D6-435F-9133-412A81F17477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23626" y="1544637"/>
            <a:ext cx="10245001" cy="4404749"/>
          </a:xfrm>
        </p:spPr>
        <p:txBody>
          <a:bodyPr/>
          <a:lstStyle/>
          <a:p>
            <a:pPr lvl="2" indent="0">
              <a:buNone/>
            </a:pPr>
            <a:endParaRPr lang="en-US"/>
          </a:p>
          <a:p>
            <a:endParaRPr lang="en-US" dirty="0"/>
          </a:p>
        </p:txBody>
      </p:sp>
      <p:pic>
        <p:nvPicPr>
          <p:cNvPr id="3" name="Picture 2" descr="A raccoon with its mouth open&#10;&#10;Description automatically generated with low confidence">
            <a:extLst>
              <a:ext uri="{FF2B5EF4-FFF2-40B4-BE49-F238E27FC236}">
                <a16:creationId xmlns:a16="http://schemas.microsoft.com/office/drawing/2014/main" id="{C5BA4373-AF36-411B-B759-27F74823D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358" y="1369908"/>
            <a:ext cx="7039284" cy="470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836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Thank you</a:t>
            </a:r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Levi9 Global Sourcing Balkan d.o.o.</a:t>
            </a:r>
          </a:p>
          <a:p>
            <a:r>
              <a:rPr lang="sr-Latn-RS" dirty="0"/>
              <a:t>Novi Sad</a:t>
            </a:r>
            <a:r>
              <a:rPr lang="nl-NL" dirty="0"/>
              <a:t> Offices</a:t>
            </a:r>
          </a:p>
          <a:p>
            <a:r>
              <a:rPr lang="sr-Latn-RS" dirty="0"/>
              <a:t>Trifkovicev trg 6</a:t>
            </a:r>
            <a:endParaRPr lang="nl-NL" dirty="0"/>
          </a:p>
          <a:p>
            <a:r>
              <a:rPr lang="nl-NL" dirty="0"/>
              <a:t>2</a:t>
            </a:r>
            <a:r>
              <a:rPr lang="sr-Latn-RS" dirty="0"/>
              <a:t>1</a:t>
            </a:r>
            <a:r>
              <a:rPr lang="nl-NL" dirty="0"/>
              <a:t>000 </a:t>
            </a:r>
            <a:r>
              <a:rPr lang="sr-Latn-RS" dirty="0"/>
              <a:t>Novi Sad</a:t>
            </a:r>
            <a:r>
              <a:rPr lang="nl-NL" dirty="0"/>
              <a:t>, Serbia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 dirty="0"/>
              <a:t>Serbia / </a:t>
            </a:r>
            <a:r>
              <a:rPr lang="sr-Latn-RS" dirty="0"/>
              <a:t>Novi sad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94980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lang="nl-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01</a:t>
            </a:r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sr-Latn-RS" dirty="0"/>
              <a:t>Us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58813" y="2812254"/>
            <a:ext cx="1150937" cy="957261"/>
          </a:xfrm>
        </p:spPr>
        <p:txBody>
          <a:bodyPr/>
          <a:lstStyle/>
          <a:p>
            <a:r>
              <a:rPr lang="en-GB" dirty="0"/>
              <a:t>02</a:t>
            </a:r>
            <a:endParaRPr lang="nl-NL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1234279" y="3286626"/>
            <a:ext cx="4671219" cy="665958"/>
          </a:xfrm>
        </p:spPr>
        <p:txBody>
          <a:bodyPr/>
          <a:lstStyle/>
          <a:p>
            <a:r>
              <a:rPr lang="sr-Latn-RS" dirty="0"/>
              <a:t>What is Unit Testing</a:t>
            </a:r>
            <a:endParaRPr lang="nl-N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658813" y="4238620"/>
            <a:ext cx="1150937" cy="957261"/>
          </a:xfrm>
        </p:spPr>
        <p:txBody>
          <a:bodyPr/>
          <a:lstStyle/>
          <a:p>
            <a:r>
              <a:rPr lang="en-GB" dirty="0"/>
              <a:t>03</a:t>
            </a:r>
            <a:endParaRPr lang="nl-NL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234279" y="4720636"/>
            <a:ext cx="4701539" cy="631879"/>
          </a:xfrm>
        </p:spPr>
        <p:txBody>
          <a:bodyPr/>
          <a:lstStyle/>
          <a:p>
            <a:r>
              <a:rPr lang="nl-NL" dirty="0"/>
              <a:t>Fundamentals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5905497" y="1385888"/>
            <a:ext cx="1150937" cy="957261"/>
          </a:xfrm>
        </p:spPr>
        <p:txBody>
          <a:bodyPr/>
          <a:lstStyle/>
          <a:p>
            <a:r>
              <a:rPr lang="en-GB" dirty="0"/>
              <a:t>04</a:t>
            </a:r>
            <a:endParaRPr lang="nl-NL" dirty="0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493D9FDB-99E8-440C-8A7E-D54B11725993}"/>
              </a:ext>
            </a:extLst>
          </p:cNvPr>
          <p:cNvSpPr txBox="1">
            <a:spLocks/>
          </p:cNvSpPr>
          <p:nvPr/>
        </p:nvSpPr>
        <p:spPr bwMode="auto">
          <a:xfrm>
            <a:off x="5905497" y="2812254"/>
            <a:ext cx="1076975" cy="9369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7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200" b="0" kern="1200" baseline="0">
                <a:solidFill>
                  <a:schemeClr val="accent4"/>
                </a:solidFill>
                <a:latin typeface="+mj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2pPr>
            <a:lvl3pPr marL="18097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361950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54292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71437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05</a:t>
            </a:r>
            <a:endParaRPr lang="nl-NL" dirty="0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E04B815-AC26-43CB-BE36-0CF58CA3CC8E}"/>
              </a:ext>
            </a:extLst>
          </p:cNvPr>
          <p:cNvSpPr txBox="1">
            <a:spLocks/>
          </p:cNvSpPr>
          <p:nvPr/>
        </p:nvSpPr>
        <p:spPr bwMode="auto">
          <a:xfrm>
            <a:off x="6480965" y="1864518"/>
            <a:ext cx="4671219" cy="6659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0" kern="1200" baseline="0">
                <a:solidFill>
                  <a:schemeClr val="bg2"/>
                </a:solidFill>
                <a:latin typeface="+mj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bg2"/>
                </a:solidFill>
                <a:latin typeface="+mn-lt"/>
                <a:ea typeface="+mn-ea"/>
                <a:cs typeface="ING Me" pitchFamily="2" charset="0"/>
              </a:defRPr>
            </a:lvl2pPr>
            <a:lvl3pPr marL="18097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361950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54292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71437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Tips, Tricks and Links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A3E25196-DF0D-45B8-B107-30D478DAA9EF}"/>
              </a:ext>
            </a:extLst>
          </p:cNvPr>
          <p:cNvSpPr txBox="1">
            <a:spLocks/>
          </p:cNvSpPr>
          <p:nvPr/>
        </p:nvSpPr>
        <p:spPr bwMode="auto">
          <a:xfrm>
            <a:off x="6480965" y="3290884"/>
            <a:ext cx="4671219" cy="6659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0" kern="1200" baseline="0">
                <a:solidFill>
                  <a:schemeClr val="bg2"/>
                </a:solidFill>
                <a:latin typeface="+mj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bg2"/>
                </a:solidFill>
                <a:latin typeface="+mn-lt"/>
                <a:ea typeface="+mn-ea"/>
                <a:cs typeface="ING Me" pitchFamily="2" charset="0"/>
              </a:defRPr>
            </a:lvl2pPr>
            <a:lvl3pPr marL="18097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361950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54292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71437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A More Practical Approach</a:t>
            </a:r>
          </a:p>
          <a:p>
            <a:endParaRPr lang="nl-NL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D854516-EA5F-446B-A7CF-ADA89D6F893C}"/>
              </a:ext>
            </a:extLst>
          </p:cNvPr>
          <p:cNvSpPr txBox="1">
            <a:spLocks/>
          </p:cNvSpPr>
          <p:nvPr/>
        </p:nvSpPr>
        <p:spPr bwMode="auto">
          <a:xfrm>
            <a:off x="5905496" y="4235514"/>
            <a:ext cx="1076975" cy="9369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7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200" b="0" kern="1200" baseline="0">
                <a:solidFill>
                  <a:schemeClr val="accent4"/>
                </a:solidFill>
                <a:latin typeface="+mj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2pPr>
            <a:lvl3pPr marL="18097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361950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54292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71437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06</a:t>
            </a:r>
            <a:endParaRPr lang="nl-NL" dirty="0"/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A6A46929-3610-4298-9688-8103BE0F71FC}"/>
              </a:ext>
            </a:extLst>
          </p:cNvPr>
          <p:cNvSpPr txBox="1">
            <a:spLocks/>
          </p:cNvSpPr>
          <p:nvPr/>
        </p:nvSpPr>
        <p:spPr bwMode="auto">
          <a:xfrm>
            <a:off x="6480965" y="4717250"/>
            <a:ext cx="4671219" cy="6659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0" kern="1200" baseline="0">
                <a:solidFill>
                  <a:schemeClr val="bg2"/>
                </a:solidFill>
                <a:latin typeface="+mj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bg2"/>
                </a:solidFill>
                <a:latin typeface="+mn-lt"/>
                <a:ea typeface="+mn-ea"/>
                <a:cs typeface="ING Me" pitchFamily="2" charset="0"/>
              </a:defRPr>
            </a:lvl2pPr>
            <a:lvl3pPr marL="18097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361950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54292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71437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93352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7" grpId="0" build="p"/>
      <p:bldP spid="8" grpId="0" build="p"/>
      <p:bldP spid="9" grpId="0" build="p"/>
      <p:bldP spid="10" grpId="0" build="p"/>
      <p:bldP spid="11" grpId="0" build="p"/>
      <p:bldP spid="13" grpId="0"/>
      <p:bldP spid="14" grpId="0"/>
      <p:bldP spid="18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351371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3</a:t>
            </a:fld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Marko Tati</a:t>
            </a:r>
            <a:r>
              <a:rPr lang="sr-Latn-RS" dirty="0"/>
              <a:t>ć</a:t>
            </a:r>
          </a:p>
          <a:p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Junior </a:t>
            </a:r>
            <a:r>
              <a:rPr lang="en-US" dirty="0" err="1"/>
              <a:t>.Net</a:t>
            </a:r>
            <a:r>
              <a:rPr lang="en-US" dirty="0"/>
              <a:t> developer</a:t>
            </a:r>
          </a:p>
          <a:p>
            <a:pPr marL="457200" indent="-457200">
              <a:buFontTx/>
              <a:buChar char="-"/>
            </a:pPr>
            <a:r>
              <a:rPr lang="en-US" dirty="0"/>
              <a:t>Fellow FTN student (</a:t>
            </a:r>
            <a:r>
              <a:rPr lang="en-US" dirty="0" err="1"/>
              <a:t>Uskoro</a:t>
            </a:r>
            <a:r>
              <a:rPr lang="en-US" dirty="0"/>
              <a:t> pa </a:t>
            </a:r>
            <a:r>
              <a:rPr lang="en-US" dirty="0" err="1"/>
              <a:t>ulazi</a:t>
            </a:r>
            <a:r>
              <a:rPr lang="en-US" dirty="0"/>
              <a:t> u </a:t>
            </a:r>
            <a:r>
              <a:rPr lang="en-US" dirty="0" err="1"/>
              <a:t>kategoriju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sr-Latn-RS" dirty="0"/>
              <a:t>č</a:t>
            </a:r>
            <a:r>
              <a:rPr lang="en-US" dirty="0" err="1"/>
              <a:t>itog</a:t>
            </a:r>
            <a:r>
              <a:rPr lang="en-US" dirty="0"/>
              <a:t> </a:t>
            </a:r>
            <a:r>
              <a:rPr lang="en-US" dirty="0" err="1"/>
              <a:t>studenta</a:t>
            </a:r>
            <a:r>
              <a:rPr lang="en-US" dirty="0"/>
              <a:t> :D )</a:t>
            </a:r>
          </a:p>
          <a:p>
            <a:pPr marL="457200" indent="-457200">
              <a:buFontTx/>
              <a:buChar char="-"/>
            </a:pPr>
            <a:r>
              <a:rPr lang="en-US" dirty="0" err="1"/>
              <a:t>Filmophile</a:t>
            </a:r>
            <a:r>
              <a:rPr lang="en-US" dirty="0"/>
              <a:t>, Gamer, Traveler</a:t>
            </a:r>
            <a:br>
              <a:rPr lang="en-US" dirty="0"/>
            </a:br>
            <a:endParaRPr lang="en-US" dirty="0"/>
          </a:p>
          <a:p>
            <a:br>
              <a:rPr lang="en-US" dirty="0"/>
            </a:br>
            <a:r>
              <a:rPr lang="en-US" dirty="0"/>
              <a:t>Jelena </a:t>
            </a:r>
            <a:r>
              <a:rPr lang="sr-Latn-RS" dirty="0"/>
              <a:t>Živanović</a:t>
            </a:r>
            <a:endParaRPr lang="en-US" dirty="0"/>
          </a:p>
          <a:p>
            <a:endParaRPr lang="en-US" dirty="0"/>
          </a:p>
          <a:p>
            <a:pPr marL="457200" indent="-457200">
              <a:buFontTx/>
              <a:buChar char="-"/>
            </a:pPr>
            <a:r>
              <a:rPr lang="sr-Latn-RS" dirty="0"/>
              <a:t>Junior .Net developer</a:t>
            </a:r>
            <a:endParaRPr lang="en-US" dirty="0"/>
          </a:p>
          <a:p>
            <a:pPr marL="457200" indent="-457200">
              <a:buFontTx/>
              <a:buChar char="-"/>
            </a:pPr>
            <a:r>
              <a:rPr lang="sr-Latn-RS" dirty="0"/>
              <a:t>Former FTN student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01. About US</a:t>
            </a:r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</p:spPr>
        <p:txBody>
          <a:bodyPr/>
          <a:lstStyle/>
          <a:p>
            <a:r>
              <a:rPr lang="en-US" dirty="0"/>
              <a:t>L</a:t>
            </a:r>
            <a:r>
              <a:rPr lang="sr-Latn-RS" dirty="0"/>
              <a:t>Code9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22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1371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4</a:t>
            </a:fld>
            <a:endParaRPr lang="en-GB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58813" y="515833"/>
            <a:ext cx="10863261" cy="854075"/>
          </a:xfrm>
        </p:spPr>
        <p:txBody>
          <a:bodyPr/>
          <a:lstStyle/>
          <a:p>
            <a:r>
              <a:rPr lang="en-GB" dirty="0"/>
              <a:t>02. </a:t>
            </a:r>
            <a:r>
              <a:rPr lang="sr-Latn-RS" dirty="0"/>
              <a:t>What is unit testing</a:t>
            </a:r>
            <a:r>
              <a:rPr lang="en-US" dirty="0"/>
              <a:t>?</a:t>
            </a:r>
            <a:endParaRPr lang="nl-N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AEB4E3-81D6-435F-9133-412A81F17477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23626" y="1544637"/>
            <a:ext cx="10245001" cy="4404749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Unit - refers to the smallest testable part of a software application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Code testing, in code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Why is this developer’s job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Why is it important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Testing code is still code (maintainability, flexibility, cleanness)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Unit tests vs integration tests</a:t>
            </a:r>
          </a:p>
          <a:p>
            <a:pPr marL="638175" lvl="2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TDD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What is TDD?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Test Driven Development vs The Reality</a:t>
            </a:r>
          </a:p>
        </p:txBody>
      </p:sp>
    </p:spTree>
    <p:extLst>
      <p:ext uri="{BB962C8B-B14F-4D97-AF65-F5344CB8AC3E}">
        <p14:creationId xmlns:p14="http://schemas.microsoft.com/office/powerpoint/2010/main" val="190379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1371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5</a:t>
            </a:fld>
            <a:endParaRPr lang="en-GB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58813" y="515833"/>
            <a:ext cx="10863261" cy="854075"/>
          </a:xfrm>
        </p:spPr>
        <p:txBody>
          <a:bodyPr/>
          <a:lstStyle/>
          <a:p>
            <a:r>
              <a:rPr lang="sr-Latn-RS" dirty="0"/>
              <a:t>What is unit testing</a:t>
            </a:r>
            <a:r>
              <a:rPr lang="en-US" dirty="0"/>
              <a:t>?</a:t>
            </a:r>
            <a:endParaRPr lang="nl-N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AEB4E3-81D6-435F-9133-412A81F17477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23626" y="1544637"/>
            <a:ext cx="10245001" cy="4404749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A “Unit” in Unit Testing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Building a proper SUT (system under test)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Triple A approach: Arrange-Act-Assert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Setup/Teardown – Constructor/Dispose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Mocking data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What (not) to test in unit tests?</a:t>
            </a:r>
          </a:p>
          <a:p>
            <a:pPr marL="638175" lvl="2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 err="1"/>
              <a:t>NuGets</a:t>
            </a:r>
            <a:r>
              <a:rPr lang="en-US" dirty="0"/>
              <a:t> packages</a:t>
            </a:r>
          </a:p>
          <a:p>
            <a:pPr marL="638175" lvl="2" indent="-457200">
              <a:buFontTx/>
              <a:buChar char="-"/>
            </a:pPr>
            <a:r>
              <a:rPr lang="en-US" dirty="0" err="1"/>
              <a:t>xUnit</a:t>
            </a:r>
            <a:r>
              <a:rPr lang="en-US" dirty="0"/>
              <a:t>, </a:t>
            </a:r>
            <a:r>
              <a:rPr lang="en-US" dirty="0" err="1"/>
              <a:t>nUnit</a:t>
            </a:r>
            <a:r>
              <a:rPr lang="en-US" dirty="0"/>
              <a:t>, </a:t>
            </a:r>
            <a:r>
              <a:rPr lang="en-US" dirty="0" err="1"/>
              <a:t>MSTest</a:t>
            </a:r>
            <a:endParaRPr lang="en-US" dirty="0"/>
          </a:p>
          <a:p>
            <a:pPr marL="638175" lvl="2" indent="-457200">
              <a:buFontTx/>
              <a:buChar char="-"/>
            </a:pPr>
            <a:r>
              <a:rPr lang="en-US" dirty="0" err="1"/>
              <a:t>Moq</a:t>
            </a:r>
            <a:r>
              <a:rPr lang="en-US" dirty="0"/>
              <a:t>, </a:t>
            </a:r>
            <a:r>
              <a:rPr lang="en-US" dirty="0" err="1"/>
              <a:t>NSubstitute</a:t>
            </a:r>
            <a:endParaRPr lang="en-US" dirty="0"/>
          </a:p>
          <a:p>
            <a:pPr marL="638175" lvl="2" indent="-457200">
              <a:buFontTx/>
              <a:buChar char="-"/>
            </a:pPr>
            <a:r>
              <a:rPr lang="en-US" dirty="0" err="1"/>
              <a:t>FluentAssert</a:t>
            </a:r>
            <a:endParaRPr lang="en-US" dirty="0"/>
          </a:p>
          <a:p>
            <a:pPr marL="638175" lvl="2" indent="-457200">
              <a:buFontTx/>
              <a:buChar char="-"/>
            </a:pPr>
            <a:r>
              <a:rPr lang="en-US" dirty="0" err="1"/>
              <a:t>AutoFixture</a:t>
            </a:r>
            <a:endParaRPr lang="en-US" dirty="0"/>
          </a:p>
          <a:p>
            <a:pPr marL="638175" lvl="2" indent="-457200">
              <a:buFontTx/>
              <a:buChar char="-"/>
            </a:pPr>
            <a:r>
              <a:rPr lang="en-US" dirty="0"/>
              <a:t>Coverage tools</a:t>
            </a:r>
            <a:endParaRPr lang="sr-Latn-R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83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1371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6</a:t>
            </a:fld>
            <a:endParaRPr lang="en-GB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58813" y="515833"/>
            <a:ext cx="10863261" cy="854075"/>
          </a:xfrm>
        </p:spPr>
        <p:txBody>
          <a:bodyPr/>
          <a:lstStyle/>
          <a:p>
            <a:r>
              <a:rPr lang="en-US" dirty="0"/>
              <a:t>03. Fundamentals</a:t>
            </a:r>
            <a:endParaRPr lang="nl-N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AEB4E3-81D6-435F-9133-412A81F17477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23626" y="1544637"/>
            <a:ext cx="10245001" cy="4404749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Setting up your project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App and app tests should be in separate projects.</a:t>
            </a:r>
          </a:p>
          <a:p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Starting off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“Happy flows” vs edge-cases: How much is too much?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Unit tests should be: Fast/Isolated/Repeatable/Self-Checking/Timely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What to test – understand the ‘unit’ you are testing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Naming conventions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What do failed unit tests mean?</a:t>
            </a:r>
          </a:p>
          <a:p>
            <a:pPr marL="638175" lvl="2" indent="-457200">
              <a:buFontTx/>
              <a:buChar char="-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27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1371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7</a:t>
            </a:fld>
            <a:endParaRPr lang="en-GB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58813" y="515833"/>
            <a:ext cx="10863261" cy="854075"/>
          </a:xfrm>
        </p:spPr>
        <p:txBody>
          <a:bodyPr/>
          <a:lstStyle/>
          <a:p>
            <a:r>
              <a:rPr lang="en-US" dirty="0"/>
              <a:t>04. Tips, tricks and links</a:t>
            </a:r>
            <a:endParaRPr lang="nl-N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AEB4E3-81D6-435F-9133-412A81F17477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23626" y="1544637"/>
            <a:ext cx="10245001" cy="4404749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Make your life easier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Plan unit tests into your development process (tickets - story points)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Take conventions and documentation into account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Remove deprecated code</a:t>
            </a:r>
          </a:p>
          <a:p>
            <a:pPr marL="638175" lvl="2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Debugging</a:t>
            </a:r>
          </a:p>
          <a:p>
            <a:pPr marL="638175" lvl="2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Prepare data and yourself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Setup data in bulk and reuse it 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Tests in general can and will show you overlooked areas in your code</a:t>
            </a:r>
          </a:p>
          <a:p>
            <a:pPr marL="638175" lvl="2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  <a:p>
            <a:pPr marL="638175" lvl="2" indent="-457200">
              <a:buFontTx/>
              <a:buChar char="-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69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1371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8</a:t>
            </a:fld>
            <a:endParaRPr lang="en-GB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58813" y="515833"/>
            <a:ext cx="10863261" cy="854075"/>
          </a:xfrm>
        </p:spPr>
        <p:txBody>
          <a:bodyPr/>
          <a:lstStyle/>
          <a:p>
            <a:r>
              <a:rPr lang="en-US" dirty="0"/>
              <a:t>05. A more practical approach</a:t>
            </a:r>
            <a:endParaRPr lang="nl-N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AEB4E3-81D6-435F-9133-412A81F17477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23626" y="1544637"/>
            <a:ext cx="10245001" cy="4404749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Simple example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Possible approaches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Why interfaces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Naming and fluent assertions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Working with a live project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Get the project from the git repo: TODO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Rebuild and start the project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Investigate the given test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Add more tests</a:t>
            </a:r>
          </a:p>
          <a:p>
            <a:endParaRPr lang="en-US" dirty="0"/>
          </a:p>
          <a:p>
            <a:pPr marL="638175" lvl="2" indent="-457200">
              <a:buFontTx/>
              <a:buChar char="-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78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1371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9</a:t>
            </a:fld>
            <a:endParaRPr lang="en-GB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58813" y="515833"/>
            <a:ext cx="10863261" cy="854075"/>
          </a:xfrm>
        </p:spPr>
        <p:txBody>
          <a:bodyPr/>
          <a:lstStyle/>
          <a:p>
            <a:r>
              <a:rPr lang="en-US" dirty="0"/>
              <a:t>links</a:t>
            </a:r>
            <a:endParaRPr lang="nl-N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AEB4E3-81D6-435F-9133-412A81F17477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23626" y="1544637"/>
            <a:ext cx="10245001" cy="4404749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Useful links:</a:t>
            </a:r>
          </a:p>
          <a:p>
            <a:pPr marL="638175" lvl="2" indent="-457200">
              <a:buFontTx/>
              <a:buChar char="-"/>
            </a:pPr>
            <a:r>
              <a:rPr lang="en-US" dirty="0">
                <a:hlinkClick r:id="rId3"/>
              </a:rPr>
              <a:t>Best practices for writing unit tests - .NET | Microsoft Docs</a:t>
            </a:r>
            <a:endParaRPr lang="en-US" dirty="0"/>
          </a:p>
          <a:p>
            <a:pPr marL="638175" lvl="2" indent="-457200">
              <a:buFontTx/>
              <a:buChar char="-"/>
            </a:pPr>
            <a:r>
              <a:rPr lang="en-US" dirty="0">
                <a:hlinkClick r:id="rId4"/>
              </a:rPr>
              <a:t>Unit testing C# code in .NET Core using dotnet test and </a:t>
            </a:r>
            <a:r>
              <a:rPr lang="en-US" dirty="0" err="1">
                <a:hlinkClick r:id="rId4"/>
              </a:rPr>
              <a:t>xUnit</a:t>
            </a:r>
            <a:r>
              <a:rPr lang="en-US" dirty="0">
                <a:hlinkClick r:id="rId4"/>
              </a:rPr>
              <a:t> - .NET | Microsoft Docs</a:t>
            </a:r>
            <a:endParaRPr lang="en-US" dirty="0"/>
          </a:p>
          <a:p>
            <a:pPr marL="638175" lvl="2" indent="-457200">
              <a:buFontTx/>
              <a:buChar char="-"/>
            </a:pPr>
            <a:r>
              <a:rPr lang="en-US" dirty="0">
                <a:hlinkClick r:id="rId5"/>
              </a:rPr>
              <a:t>Organizing and testing projects with the .NET CLI - .NET | Microsoft Docs</a:t>
            </a:r>
            <a:endParaRPr lang="en-US" dirty="0"/>
          </a:p>
          <a:p>
            <a:pPr marL="638175" lvl="2" indent="-457200">
              <a:buFontTx/>
              <a:buChar char="-"/>
            </a:pPr>
            <a:r>
              <a:rPr lang="en-US" dirty="0">
                <a:hlinkClick r:id="rId6"/>
              </a:rPr>
              <a:t>Home &gt; xUnit.net</a:t>
            </a:r>
            <a:endParaRPr lang="en-US" dirty="0"/>
          </a:p>
          <a:p>
            <a:pPr marL="638175" lvl="2" indent="-457200">
              <a:buFontTx/>
              <a:buChar char="-"/>
            </a:pPr>
            <a:r>
              <a:rPr lang="en-US" dirty="0" err="1">
                <a:hlinkClick r:id="rId7"/>
              </a:rPr>
              <a:t>Moq</a:t>
            </a:r>
            <a:r>
              <a:rPr lang="en-US" dirty="0">
                <a:hlinkClick r:id="rId7"/>
              </a:rPr>
              <a:t> - </a:t>
            </a:r>
            <a:r>
              <a:rPr lang="en-US" dirty="0" err="1">
                <a:hlinkClick r:id="rId7"/>
              </a:rPr>
              <a:t>Moq</a:t>
            </a:r>
            <a:r>
              <a:rPr lang="en-US" dirty="0">
                <a:hlinkClick r:id="rId7"/>
              </a:rPr>
              <a:t> Documentation</a:t>
            </a:r>
            <a:endParaRPr lang="en-US" dirty="0"/>
          </a:p>
          <a:p>
            <a:pPr marL="638175" lvl="2" indent="-457200">
              <a:buFontTx/>
              <a:buChar char="-"/>
            </a:pPr>
            <a:r>
              <a:rPr lang="en-US" dirty="0">
                <a:hlinkClick r:id="rId8"/>
              </a:rPr>
              <a:t>Fluent Assertions</a:t>
            </a:r>
            <a:endParaRPr lang="en-US" dirty="0"/>
          </a:p>
          <a:p>
            <a:pPr marL="638175" lvl="2" indent="-457200">
              <a:buFontTx/>
              <a:buChar char="-"/>
            </a:pPr>
            <a:r>
              <a:rPr lang="en-US" dirty="0" err="1">
                <a:hlinkClick r:id="rId9"/>
              </a:rPr>
              <a:t>AutoFixture</a:t>
            </a:r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  <a:p>
            <a:pPr marL="638175" lvl="2" indent="-457200">
              <a:buFontTx/>
              <a:buChar char="-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14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324f63f4c78bde871e2d87b1fb16017e4933c2"/>
</p:tagLst>
</file>

<file path=ppt/theme/theme1.xml><?xml version="1.0" encoding="utf-8"?>
<a:theme xmlns:a="http://schemas.openxmlformats.org/drawingml/2006/main" name="Levi 9_2017_PPT [16x9 Template]">
  <a:themeElements>
    <a:clrScheme name="Levi9 2017">
      <a:dk1>
        <a:srgbClr val="706F6F"/>
      </a:dk1>
      <a:lt1>
        <a:sysClr val="window" lastClr="FFFFFF"/>
      </a:lt1>
      <a:dk2>
        <a:srgbClr val="1434A0"/>
      </a:dk2>
      <a:lt2>
        <a:srgbClr val="F4F4F4"/>
      </a:lt2>
      <a:accent1>
        <a:srgbClr val="1434A0"/>
      </a:accent1>
      <a:accent2>
        <a:srgbClr val="FFFFFF"/>
      </a:accent2>
      <a:accent3>
        <a:srgbClr val="004F9F"/>
      </a:accent3>
      <a:accent4>
        <a:srgbClr val="0069B4"/>
      </a:accent4>
      <a:accent5>
        <a:srgbClr val="0080C9"/>
      </a:accent5>
      <a:accent6>
        <a:srgbClr val="0095DB"/>
      </a:accent6>
      <a:hlink>
        <a:srgbClr val="0563C1"/>
      </a:hlink>
      <a:folHlink>
        <a:srgbClr val="954F72"/>
      </a:folHlink>
    </a:clrScheme>
    <a:fontScheme name="Levi9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accent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dirty="0" err="1" smtClean="0"/>
        </a:defPPr>
      </a:lstStyle>
    </a:txDef>
  </a:objectDefaults>
  <a:extraClrSchemeLst/>
  <a:custClrLst>
    <a:custClr name="Levi Nine Blue PC">
      <a:srgbClr val="1434A0"/>
    </a:custClr>
    <a:custClr name="Text Colour Grey PC">
      <a:srgbClr val="706F6F"/>
    </a:custClr>
    <a:custClr name="White">
      <a:srgbClr val="FFFFFF"/>
    </a:custClr>
    <a:custClr name="Grey 1 PC">
      <a:srgbClr val="F4F4F4"/>
    </a:custClr>
    <a:custClr name="Grey 2 PC">
      <a:srgbClr val="D4D2D2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Levi Nine Blue Tint 1 SC">
      <a:srgbClr val="004F9F"/>
    </a:custClr>
    <a:custClr name="Levi Nine Blue Tint 2 SC">
      <a:srgbClr val="0069B4"/>
    </a:custClr>
    <a:custClr name="Levi Nine Blue Tint 3 SC">
      <a:srgbClr val="0080C9"/>
    </a:custClr>
    <a:custClr name="Levi Nine Blue Tint 4 SC">
      <a:srgbClr val="0095DB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YELLOW TC">
      <a:srgbClr val="F6FF00"/>
    </a:custClr>
    <a:custClr name="Pale TC">
      <a:srgbClr val="FFD200"/>
    </a:custClr>
    <a:custClr name="Orange TC">
      <a:srgbClr val="FF6608"/>
    </a:custClr>
    <a:custClr name="PINK TC">
      <a:srgbClr val="FF7D77"/>
    </a:custClr>
    <a:custClr name="GREEN TC">
      <a:srgbClr val="00A13A"/>
    </a:custClr>
    <a:custClr name="TEAL TC">
      <a:srgbClr val="009892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Levi 9_2017_PPT [16x9 Template].potx" id="{280AFAC0-A5C9-4CC5-B91B-58E19DFD455B}" vid="{FD7A6A5D-D738-4C1A-BC80-5289F71C3D5F}"/>
    </a:ext>
  </a:extLst>
</a:theme>
</file>

<file path=ppt/theme/theme2.xml><?xml version="1.0" encoding="utf-8"?>
<a:theme xmlns:a="http://schemas.openxmlformats.org/drawingml/2006/main" name="Office Theme">
  <a:themeElements>
    <a:clrScheme name="Levi9 2017">
      <a:dk1>
        <a:srgbClr val="706F6F"/>
      </a:dk1>
      <a:lt1>
        <a:sysClr val="window" lastClr="FFFFFF"/>
      </a:lt1>
      <a:dk2>
        <a:srgbClr val="1434A0"/>
      </a:dk2>
      <a:lt2>
        <a:srgbClr val="D4D2D2"/>
      </a:lt2>
      <a:accent1>
        <a:srgbClr val="1434A0"/>
      </a:accent1>
      <a:accent2>
        <a:srgbClr val="FFFFFF"/>
      </a:accent2>
      <a:accent3>
        <a:srgbClr val="004F9F"/>
      </a:accent3>
      <a:accent4>
        <a:srgbClr val="0069B4"/>
      </a:accent4>
      <a:accent5>
        <a:srgbClr val="0080C9"/>
      </a:accent5>
      <a:accent6>
        <a:srgbClr val="0095DB"/>
      </a:accent6>
      <a:hlink>
        <a:srgbClr val="0563C1"/>
      </a:hlink>
      <a:folHlink>
        <a:srgbClr val="954F72"/>
      </a:folHlink>
    </a:clrScheme>
    <a:fontScheme name="Levi9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Levi9 2017">
      <a:dk1>
        <a:srgbClr val="706F6F"/>
      </a:dk1>
      <a:lt1>
        <a:sysClr val="window" lastClr="FFFFFF"/>
      </a:lt1>
      <a:dk2>
        <a:srgbClr val="1434A0"/>
      </a:dk2>
      <a:lt2>
        <a:srgbClr val="D4D2D2"/>
      </a:lt2>
      <a:accent1>
        <a:srgbClr val="1434A0"/>
      </a:accent1>
      <a:accent2>
        <a:srgbClr val="FFFFFF"/>
      </a:accent2>
      <a:accent3>
        <a:srgbClr val="004F9F"/>
      </a:accent3>
      <a:accent4>
        <a:srgbClr val="0069B4"/>
      </a:accent4>
      <a:accent5>
        <a:srgbClr val="0080C9"/>
      </a:accent5>
      <a:accent6>
        <a:srgbClr val="0095DB"/>
      </a:accent6>
      <a:hlink>
        <a:srgbClr val="0563C1"/>
      </a:hlink>
      <a:folHlink>
        <a:srgbClr val="954F72"/>
      </a:folHlink>
    </a:clrScheme>
    <a:fontScheme name="Levi9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cc0ab7c-3ab8-4d68-a537-53c2f0d8c54f">
      <Terms xmlns="http://schemas.microsoft.com/office/infopath/2007/PartnerControls"/>
    </lcf76f155ced4ddcb4097134ff3c332f>
    <TaxCatchAll xmlns="f51e0c87-45cf-4dd3-8d1f-258871050f77" xsi:nil="true"/>
    <_dlc_DocId xmlns="f51e0c87-45cf-4dd3-8d1f-258871050f77">4ESR3DWA55CH-681551392-92125</_dlc_DocId>
    <_dlc_DocIdUrl xmlns="f51e0c87-45cf-4dd3-8d1f-258871050f77">
      <Url>https://levi9.sharepoint.com/sites/hrm/_layouts/15/DocIdRedir.aspx?ID=4ESR3DWA55CH-681551392-92125</Url>
      <Description>4ESR3DWA55CH-681551392-92125</Description>
    </_dlc_DocIdUrl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7A6012CC552649A415153A17CC1240" ma:contentTypeVersion="28" ma:contentTypeDescription="Create a new document." ma:contentTypeScope="" ma:versionID="9a74a2d2ef68546b15bc0a03aa0d6cf6">
  <xsd:schema xmlns:xsd="http://www.w3.org/2001/XMLSchema" xmlns:xs="http://www.w3.org/2001/XMLSchema" xmlns:p="http://schemas.microsoft.com/office/2006/metadata/properties" xmlns:ns2="f51e0c87-45cf-4dd3-8d1f-258871050f77" xmlns:ns3="4cc0ab7c-3ab8-4d68-a537-53c2f0d8c54f" targetNamespace="http://schemas.microsoft.com/office/2006/metadata/properties" ma:root="true" ma:fieldsID="f890c879ecca7fb063c95fbd82486d79" ns2:_="" ns3:_="">
    <xsd:import namespace="f51e0c87-45cf-4dd3-8d1f-258871050f77"/>
    <xsd:import namespace="4cc0ab7c-3ab8-4d68-a537-53c2f0d8c54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1e0c87-45cf-4dd3-8d1f-258871050f77" elementFormDefault="qualified">
    <xsd:import namespace="http://schemas.microsoft.com/office/2006/documentManagement/types"/>
    <xsd:import namespace="http://schemas.microsoft.com/office/infopath/2007/PartnerControls"/>
    <xsd:element name="_dlc_DocId" ma:index="4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5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6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TaxCatchAll" ma:index="26" nillable="true" ma:displayName="Taxonomy Catch All Column" ma:hidden="true" ma:list="{81df734e-b768-4d2a-864c-19f75b596f2e}" ma:internalName="TaxCatchAll" ma:showField="CatchAllData" ma:web="f51e0c87-45cf-4dd3-8d1f-258871050f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c0ab7c-3ab8-4d68-a537-53c2f0d8c5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5" nillable="true" ma:taxonomy="true" ma:internalName="lcf76f155ced4ddcb4097134ff3c332f" ma:taxonomyFieldName="MediaServiceImageTags" ma:displayName="Image Tags" ma:readOnly="false" ma:fieldId="{5cf76f15-5ced-4ddc-b409-7134ff3c332f}" ma:taxonomyMulti="true" ma:sspId="d38ff460-ddca-4848-84cc-b22d57d4d83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7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83FE637-87BA-4D19-A008-9CC966029ADC}">
  <ds:schemaRefs>
    <ds:schemaRef ds:uri="434af53a-1025-4c8c-9acf-b5fb1b4a7bd1"/>
    <ds:schemaRef ds:uri="88031489-7444-46d8-8f6b-40f85aac60c6"/>
    <ds:schemaRef ds:uri="http://purl.org/dc/terms/"/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4cc0ab7c-3ab8-4d68-a537-53c2f0d8c54f"/>
    <ds:schemaRef ds:uri="f51e0c87-45cf-4dd3-8d1f-258871050f77"/>
  </ds:schemaRefs>
</ds:datastoreItem>
</file>

<file path=customXml/itemProps2.xml><?xml version="1.0" encoding="utf-8"?>
<ds:datastoreItem xmlns:ds="http://schemas.openxmlformats.org/officeDocument/2006/customXml" ds:itemID="{B68000F2-3902-435F-AFBE-ABA13D63BEFE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897F9D6E-035B-494C-88E8-45A8427C6D1F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C6DDE63A-D24E-4A2E-BBEE-9D237BB5C4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1e0c87-45cf-4dd3-8d1f-258871050f77"/>
    <ds:schemaRef ds:uri="4cc0ab7c-3ab8-4d68-a537-53c2f0d8c5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Levi 9_2017_PPT [16x9 Template]</Template>
  <TotalTime>4240</TotalTime>
  <Words>517</Words>
  <Application>Microsoft Office PowerPoint</Application>
  <PresentationFormat>Widescreen</PresentationFormat>
  <Paragraphs>129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Franklin Gothic Book</vt:lpstr>
      <vt:lpstr>ING Me</vt:lpstr>
      <vt:lpstr>Tw Cen MT</vt:lpstr>
      <vt:lpstr>Levi 9_2017_PPT [16x9 Template]</vt:lpstr>
      <vt:lpstr>Levi9 CODE9 2022</vt:lpstr>
      <vt:lpstr>Agenda</vt:lpstr>
      <vt:lpstr>01. About US</vt:lpstr>
      <vt:lpstr>02. What is unit testing?</vt:lpstr>
      <vt:lpstr>What is unit testing?</vt:lpstr>
      <vt:lpstr>03. Fundamentals</vt:lpstr>
      <vt:lpstr>04. Tips, tricks and links</vt:lpstr>
      <vt:lpstr>05. A more practical approach</vt:lpstr>
      <vt:lpstr>links</vt:lpstr>
      <vt:lpstr>06. questions?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levi9 Winter workshop</dc:title>
  <dc:creator>Teodor Vasić</dc:creator>
  <cp:keywords>Levi 9 2017 PPT [16x9 Reference]</cp:keywords>
  <cp:lastModifiedBy>Jelena Živanović</cp:lastModifiedBy>
  <cp:revision>559</cp:revision>
  <dcterms:created xsi:type="dcterms:W3CDTF">2020-02-09T14:20:30Z</dcterms:created>
  <dcterms:modified xsi:type="dcterms:W3CDTF">2024-05-22T12:50:31Z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0x010100D37A6012CC552649A415153A17CC1240</vt:lpwstr>
  </property>
  <property fmtid="{D5CDD505-2E9C-101B-9397-08002B2CF9AE}" pid="3" name="_dlc_DocIdItemGuid">
    <vt:lpwstr>c76ba0db-dfb7-4f31-bfd6-93bc8903d0e4</vt:lpwstr>
  </property>
</Properties>
</file>