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17"/>
  </p:notesMasterIdLst>
  <p:handoutMasterIdLst>
    <p:handoutMasterId r:id="rId18"/>
  </p:handoutMasterIdLst>
  <p:sldIdLst>
    <p:sldId id="258" r:id="rId6"/>
    <p:sldId id="276" r:id="rId7"/>
    <p:sldId id="261" r:id="rId8"/>
    <p:sldId id="393" r:id="rId9"/>
    <p:sldId id="267" r:id="rId10"/>
    <p:sldId id="386" r:id="rId11"/>
    <p:sldId id="392" r:id="rId12"/>
    <p:sldId id="389" r:id="rId13"/>
    <p:sldId id="391" r:id="rId14"/>
    <p:sldId id="390" r:id="rId15"/>
    <p:sldId id="35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0000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A472-F02F-9755-4B7D-E457E56FB8F5}" v="805" dt="2020-02-10T23:31:39.123"/>
    <p1510:client id="{6E71FDED-0BE7-4645-A73B-88DE7825B859}" v="2" dt="2020-02-10T00:01:57.431"/>
    <p1510:client id="{B505D384-45F7-0745-8A5D-58D8CD53A09C}" v="53" dt="2020-02-12T18:56:36.85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3" autoAdjust="0"/>
    <p:restoredTop sz="79961" autoAdjust="0"/>
  </p:normalViewPr>
  <p:slideViewPr>
    <p:cSldViewPr snapToGrid="0" showGuides="1">
      <p:cViewPr varScale="1">
        <p:scale>
          <a:sx n="65" d="100"/>
          <a:sy n="65" d="100"/>
        </p:scale>
        <p:origin x="1550" y="53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 Vasic" userId="S::t.vasic@levi9.com::e0d8b448-5347-4dec-aa95-db1d3ac4fde2" providerId="AD" clId="Web-{6E71FDED-0BE7-4645-A73B-88DE7825B859}"/>
    <pc:docChg chg="modSld">
      <pc:chgData name="Teodor Vasic" userId="S::t.vasic@levi9.com::e0d8b448-5347-4dec-aa95-db1d3ac4fde2" providerId="AD" clId="Web-{6E71FDED-0BE7-4645-A73B-88DE7825B859}" dt="2020-02-10T00:01:57.431" v="1"/>
      <pc:docMkLst>
        <pc:docMk/>
      </pc:docMkLst>
      <pc:sldChg chg="delSp modSp">
        <pc:chgData name="Teodor Vasic" userId="S::t.vasic@levi9.com::e0d8b448-5347-4dec-aa95-db1d3ac4fde2" providerId="AD" clId="Web-{6E71FDED-0BE7-4645-A73B-88DE7825B859}" dt="2020-02-10T00:01:57.431" v="1"/>
        <pc:sldMkLst>
          <pc:docMk/>
          <pc:sldMk cId="3894980040" sldId="351"/>
        </pc:sldMkLst>
        <pc:spChg chg="del mod">
          <ac:chgData name="Teodor Vasic" userId="S::t.vasic@levi9.com::e0d8b448-5347-4dec-aa95-db1d3ac4fde2" providerId="AD" clId="Web-{6E71FDED-0BE7-4645-A73B-88DE7825B859}" dt="2020-02-10T00:01:57.431" v="1"/>
          <ac:spMkLst>
            <pc:docMk/>
            <pc:sldMk cId="3894980040" sldId="351"/>
            <ac:spMk id="3" creationId="{00000000-0000-0000-0000-000000000000}"/>
          </ac:spMkLst>
        </pc:spChg>
      </pc:sldChg>
    </pc:docChg>
  </pc:docChgLst>
  <pc:docChgLst>
    <pc:chgData name="Teodor Vasic" userId="S::t.vasic@levi9.com::e0d8b448-5347-4dec-aa95-db1d3ac4fde2" providerId="AD" clId="Web-{497BA472-F02F-9755-4B7D-E457E56FB8F5}"/>
    <pc:docChg chg="addSld delSld modSld sldOrd">
      <pc:chgData name="Teodor Vasic" userId="S::t.vasic@levi9.com::e0d8b448-5347-4dec-aa95-db1d3ac4fde2" providerId="AD" clId="Web-{497BA472-F02F-9755-4B7D-E457E56FB8F5}" dt="2020-02-10T23:31:39.123" v="805" actId="20577"/>
      <pc:docMkLst>
        <pc:docMk/>
      </pc:docMkLst>
      <pc:sldChg chg="modSp">
        <pc:chgData name="Teodor Vasic" userId="S::t.vasic@levi9.com::e0d8b448-5347-4dec-aa95-db1d3ac4fde2" providerId="AD" clId="Web-{497BA472-F02F-9755-4B7D-E457E56FB8F5}" dt="2020-02-10T23:31:39.123" v="805" actId="20577"/>
        <pc:sldMkLst>
          <pc:docMk/>
          <pc:sldMk cId="4127224032" sldId="261"/>
        </pc:sldMkLst>
        <pc:spChg chg="mod">
          <ac:chgData name="Teodor Vasic" userId="S::t.vasic@levi9.com::e0d8b448-5347-4dec-aa95-db1d3ac4fde2" providerId="AD" clId="Web-{497BA472-F02F-9755-4B7D-E457E56FB8F5}" dt="2020-02-10T23:31:39.123" v="805" actId="20577"/>
          <ac:spMkLst>
            <pc:docMk/>
            <pc:sldMk cId="4127224032" sldId="261"/>
            <ac:spMk id="2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3:31:14.060" v="798" actId="20577"/>
        <pc:sldMkLst>
          <pc:docMk/>
          <pc:sldMk cId="1312253759" sldId="264"/>
        </pc:sldMkLst>
        <pc:spChg chg="add mod">
          <ac:chgData name="Teodor Vasic" userId="S::t.vasic@levi9.com::e0d8b448-5347-4dec-aa95-db1d3ac4fde2" providerId="AD" clId="Web-{497BA472-F02F-9755-4B7D-E457E56FB8F5}" dt="2020-02-10T22:48:33.275" v="663" actId="1076"/>
          <ac:spMkLst>
            <pc:docMk/>
            <pc:sldMk cId="1312253759" sldId="264"/>
            <ac:spMk id="4" creationId="{E2C2C4DE-0FE1-4D8E-A81A-ED74A3B411E2}"/>
          </ac:spMkLst>
        </pc:spChg>
        <pc:spChg chg="mod">
          <ac:chgData name="Teodor Vasic" userId="S::t.vasic@levi9.com::e0d8b448-5347-4dec-aa95-db1d3ac4fde2" providerId="AD" clId="Web-{497BA472-F02F-9755-4B7D-E457E56FB8F5}" dt="2020-02-10T23:31:14.060" v="798" actId="20577"/>
          <ac:spMkLst>
            <pc:docMk/>
            <pc:sldMk cId="1312253759" sldId="264"/>
            <ac:spMk id="5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2:47:53.306" v="624" actId="14100"/>
          <ac:spMkLst>
            <pc:docMk/>
            <pc:sldMk cId="1312253759" sldId="264"/>
            <ac:spMk id="8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35.545" v="800" actId="20577"/>
        <pc:sldMkLst>
          <pc:docMk/>
          <pc:sldMk cId="1903795443" sldId="267"/>
        </pc:sldMkLst>
        <pc:spChg chg="mod">
          <ac:chgData name="Teodor Vasic" userId="S::t.vasic@levi9.com::e0d8b448-5347-4dec-aa95-db1d3ac4fde2" providerId="AD" clId="Web-{497BA472-F02F-9755-4B7D-E457E56FB8F5}" dt="2020-02-10T23:31:35.545" v="800" actId="20577"/>
          <ac:spMkLst>
            <pc:docMk/>
            <pc:sldMk cId="1903795443" sldId="267"/>
            <ac:spMk id="6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26.310" v="799" actId="20577"/>
        <pc:sldMkLst>
          <pc:docMk/>
          <pc:sldMk cId="3214354581" sldId="362"/>
        </pc:sldMkLst>
        <pc:spChg chg="mod">
          <ac:chgData name="Teodor Vasic" userId="S::t.vasic@levi9.com::e0d8b448-5347-4dec-aa95-db1d3ac4fde2" providerId="AD" clId="Web-{497BA472-F02F-9755-4B7D-E457E56FB8F5}" dt="2020-02-10T23:31:26.310" v="799" actId="20577"/>
          <ac:spMkLst>
            <pc:docMk/>
            <pc:sldMk cId="3214354581" sldId="362"/>
            <ac:spMk id="6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1:23:23.180" v="72" actId="20577"/>
        <pc:sldMkLst>
          <pc:docMk/>
          <pc:sldMk cId="2093869093" sldId="363"/>
        </pc:sldMkLst>
        <pc:spChg chg="mod">
          <ac:chgData name="Teodor Vasic" userId="S::t.vasic@levi9.com::e0d8b448-5347-4dec-aa95-db1d3ac4fde2" providerId="AD" clId="Web-{497BA472-F02F-9755-4B7D-E457E56FB8F5}" dt="2020-02-10T21:23:10.617" v="71" actId="20577"/>
          <ac:spMkLst>
            <pc:docMk/>
            <pc:sldMk cId="2093869093" sldId="363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1:23:23.180" v="72" actId="20577"/>
          <ac:spMkLst>
            <pc:docMk/>
            <pc:sldMk cId="2093869093" sldId="363"/>
            <ac:spMk id="8" creationId="{A5586C92-7B50-4D6C-A426-E3B9A27584D3}"/>
          </ac:spMkLst>
        </pc:spChg>
        <pc:picChg chg="add mod">
          <ac:chgData name="Teodor Vasic" userId="S::t.vasic@levi9.com::e0d8b448-5347-4dec-aa95-db1d3ac4fde2" providerId="AD" clId="Web-{497BA472-F02F-9755-4B7D-E457E56FB8F5}" dt="2020-02-10T21:20:19.728" v="61" actId="1076"/>
          <ac:picMkLst>
            <pc:docMk/>
            <pc:sldMk cId="2093869093" sldId="363"/>
            <ac:picMk id="2" creationId="{879A2F6E-7B3B-4376-BE2B-BE3CAF17C8F2}"/>
          </ac:picMkLst>
        </pc:picChg>
      </pc:sldChg>
      <pc:sldChg chg="addSp modSp">
        <pc:chgData name="Teodor Vasic" userId="S::t.vasic@levi9.com::e0d8b448-5347-4dec-aa95-db1d3ac4fde2" providerId="AD" clId="Web-{497BA472-F02F-9755-4B7D-E457E56FB8F5}" dt="2020-02-10T21:16:10.105" v="43" actId="20577"/>
        <pc:sldMkLst>
          <pc:docMk/>
          <pc:sldMk cId="1489583434" sldId="366"/>
        </pc:sldMkLst>
        <pc:spChg chg="mod">
          <ac:chgData name="Teodor Vasic" userId="S::t.vasic@levi9.com::e0d8b448-5347-4dec-aa95-db1d3ac4fde2" providerId="AD" clId="Web-{497BA472-F02F-9755-4B7D-E457E56FB8F5}" dt="2020-02-10T21:16:10.105" v="43" actId="20577"/>
          <ac:spMkLst>
            <pc:docMk/>
            <pc:sldMk cId="1489583434" sldId="366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14:05.778" v="29" actId="14100"/>
          <ac:picMkLst>
            <pc:docMk/>
            <pc:sldMk cId="1489583434" sldId="366"/>
            <ac:picMk id="6" creationId="{2BAB2181-931E-43DC-88A4-645ADB478744}"/>
          </ac:picMkLst>
        </pc:picChg>
        <pc:picChg chg="add mod">
          <ac:chgData name="Teodor Vasic" userId="S::t.vasic@levi9.com::e0d8b448-5347-4dec-aa95-db1d3ac4fde2" providerId="AD" clId="Web-{497BA472-F02F-9755-4B7D-E457E56FB8F5}" dt="2020-02-10T21:15:25.121" v="38" actId="1076"/>
          <ac:picMkLst>
            <pc:docMk/>
            <pc:sldMk cId="1489583434" sldId="366"/>
            <ac:picMk id="8" creationId="{8B297F60-2E94-4C3C-876D-DA7B7E9657DD}"/>
          </ac:picMkLst>
        </pc:picChg>
      </pc:sldChg>
      <pc:sldChg chg="addSp modSp add replId">
        <pc:chgData name="Teodor Vasic" userId="S::t.vasic@levi9.com::e0d8b448-5347-4dec-aa95-db1d3ac4fde2" providerId="AD" clId="Web-{497BA472-F02F-9755-4B7D-E457E56FB8F5}" dt="2020-02-10T21:49:50.816" v="139" actId="20577"/>
        <pc:sldMkLst>
          <pc:docMk/>
          <pc:sldMk cId="1428319150" sldId="367"/>
        </pc:sldMkLst>
        <pc:spChg chg="mod">
          <ac:chgData name="Teodor Vasic" userId="S::t.vasic@levi9.com::e0d8b448-5347-4dec-aa95-db1d3ac4fde2" providerId="AD" clId="Web-{497BA472-F02F-9755-4B7D-E457E56FB8F5}" dt="2020-02-10T21:49:50.816" v="139" actId="20577"/>
          <ac:spMkLst>
            <pc:docMk/>
            <pc:sldMk cId="1428319150" sldId="367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49:30.535" v="134" actId="1076"/>
          <ac:picMkLst>
            <pc:docMk/>
            <pc:sldMk cId="1428319150" sldId="367"/>
            <ac:picMk id="2" creationId="{86DE2FD9-E193-4802-B9F6-8BC1C06DB139}"/>
          </ac:picMkLst>
        </pc:picChg>
      </pc:sldChg>
      <pc:sldChg chg="addSp delSp modSp add replId">
        <pc:chgData name="Teodor Vasic" userId="S::t.vasic@levi9.com::e0d8b448-5347-4dec-aa95-db1d3ac4fde2" providerId="AD" clId="Web-{497BA472-F02F-9755-4B7D-E457E56FB8F5}" dt="2020-02-10T22:11:29.256" v="174" actId="1076"/>
        <pc:sldMkLst>
          <pc:docMk/>
          <pc:sldMk cId="2031087016" sldId="368"/>
        </pc:sldMkLst>
        <pc:spChg chg="mod">
          <ac:chgData name="Teodor Vasic" userId="S::t.vasic@levi9.com::e0d8b448-5347-4dec-aa95-db1d3ac4fde2" providerId="AD" clId="Web-{497BA472-F02F-9755-4B7D-E457E56FB8F5}" dt="2020-02-10T21:59:44.035" v="155" actId="14100"/>
          <ac:spMkLst>
            <pc:docMk/>
            <pc:sldMk cId="2031087016" sldId="368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09:44.209" v="161" actId="14100"/>
          <ac:spMkLst>
            <pc:docMk/>
            <pc:sldMk cId="2031087016" sldId="368"/>
            <ac:spMk id="8" creationId="{9F5ECEAA-217A-48EE-823C-F62E1EA175FB}"/>
          </ac:spMkLst>
        </pc:spChg>
        <pc:spChg chg="add mod">
          <ac:chgData name="Teodor Vasic" userId="S::t.vasic@levi9.com::e0d8b448-5347-4dec-aa95-db1d3ac4fde2" providerId="AD" clId="Web-{497BA472-F02F-9755-4B7D-E457E56FB8F5}" dt="2020-02-10T22:11:23.990" v="173" actId="1076"/>
          <ac:spMkLst>
            <pc:docMk/>
            <pc:sldMk cId="2031087016" sldId="368"/>
            <ac:spMk id="13" creationId="{B9A50670-F3FF-4D1C-9D7A-40700D139AC2}"/>
          </ac:spMkLst>
        </pc:spChg>
        <pc:picChg chg="add mod">
          <ac:chgData name="Teodor Vasic" userId="S::t.vasic@levi9.com::e0d8b448-5347-4dec-aa95-db1d3ac4fde2" providerId="AD" clId="Web-{497BA472-F02F-9755-4B7D-E457E56FB8F5}" dt="2020-02-10T21:59:38.082" v="154" actId="1076"/>
          <ac:picMkLst>
            <pc:docMk/>
            <pc:sldMk cId="2031087016" sldId="368"/>
            <ac:picMk id="2" creationId="{9F3B21D8-6C37-4371-AFA9-81C5B125A4CE}"/>
          </ac:picMkLst>
        </pc:picChg>
        <pc:picChg chg="add mod">
          <ac:chgData name="Teodor Vasic" userId="S::t.vasic@levi9.com::e0d8b448-5347-4dec-aa95-db1d3ac4fde2" providerId="AD" clId="Web-{497BA472-F02F-9755-4B7D-E457E56FB8F5}" dt="2020-02-10T22:11:29.256" v="174" actId="1076"/>
          <ac:picMkLst>
            <pc:docMk/>
            <pc:sldMk cId="2031087016" sldId="368"/>
            <ac:picMk id="9" creationId="{07F5621B-6BE5-4952-9219-7EB8CE59D05A}"/>
          </ac:picMkLst>
        </pc:picChg>
        <pc:picChg chg="add del mod">
          <ac:chgData name="Teodor Vasic" userId="S::t.vasic@levi9.com::e0d8b448-5347-4dec-aa95-db1d3ac4fde2" providerId="AD" clId="Web-{497BA472-F02F-9755-4B7D-E457E56FB8F5}" dt="2020-02-10T22:10:20.256" v="166"/>
          <ac:picMkLst>
            <pc:docMk/>
            <pc:sldMk cId="2031087016" sldId="368"/>
            <ac:picMk id="11" creationId="{46899E16-B203-4584-9BE7-1B526C7DAED2}"/>
          </ac:picMkLst>
        </pc:picChg>
      </pc:sldChg>
      <pc:sldChg chg="modSp add replId">
        <pc:chgData name="Teodor Vasic" userId="S::t.vasic@levi9.com::e0d8b448-5347-4dec-aa95-db1d3ac4fde2" providerId="AD" clId="Web-{497BA472-F02F-9755-4B7D-E457E56FB8F5}" dt="2020-02-10T22:37:15.357" v="319" actId="20577"/>
        <pc:sldMkLst>
          <pc:docMk/>
          <pc:sldMk cId="3088647092" sldId="369"/>
        </pc:sldMkLst>
        <pc:spChg chg="mod">
          <ac:chgData name="Teodor Vasic" userId="S::t.vasic@levi9.com::e0d8b448-5347-4dec-aa95-db1d3ac4fde2" providerId="AD" clId="Web-{497BA472-F02F-9755-4B7D-E457E56FB8F5}" dt="2020-02-10T22:37:15.357" v="319" actId="20577"/>
          <ac:spMkLst>
            <pc:docMk/>
            <pc:sldMk cId="3088647092" sldId="369"/>
            <ac:spMk id="4" creationId="{00000000-0000-0000-0000-000000000000}"/>
          </ac:spMkLst>
        </pc:spChg>
      </pc:sldChg>
      <pc:sldChg chg="addSp modSp add replId">
        <pc:chgData name="Teodor Vasic" userId="S::t.vasic@levi9.com::e0d8b448-5347-4dec-aa95-db1d3ac4fde2" providerId="AD" clId="Web-{497BA472-F02F-9755-4B7D-E457E56FB8F5}" dt="2020-02-10T22:46:36.087" v="596" actId="1076"/>
        <pc:sldMkLst>
          <pc:docMk/>
          <pc:sldMk cId="3334161379" sldId="370"/>
        </pc:sldMkLst>
        <pc:spChg chg="mod">
          <ac:chgData name="Teodor Vasic" userId="S::t.vasic@levi9.com::e0d8b448-5347-4dec-aa95-db1d3ac4fde2" providerId="AD" clId="Web-{497BA472-F02F-9755-4B7D-E457E56FB8F5}" dt="2020-02-10T22:43:35.612" v="556" actId="14100"/>
          <ac:spMkLst>
            <pc:docMk/>
            <pc:sldMk cId="3334161379" sldId="370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45:41.587" v="591" actId="14100"/>
          <ac:spMkLst>
            <pc:docMk/>
            <pc:sldMk cId="3334161379" sldId="370"/>
            <ac:spMk id="8" creationId="{8334BB52-C8EB-4861-9C4D-DE69070ACD2E}"/>
          </ac:spMkLst>
        </pc:spChg>
        <pc:picChg chg="add mod">
          <ac:chgData name="Teodor Vasic" userId="S::t.vasic@levi9.com::e0d8b448-5347-4dec-aa95-db1d3ac4fde2" providerId="AD" clId="Web-{497BA472-F02F-9755-4B7D-E457E56FB8F5}" dt="2020-02-10T22:43:22.815" v="555" actId="1076"/>
          <ac:picMkLst>
            <pc:docMk/>
            <pc:sldMk cId="3334161379" sldId="370"/>
            <ac:picMk id="2" creationId="{D2954FBD-ABB4-4EEF-93F8-39E034095083}"/>
          </ac:picMkLst>
        </pc:picChg>
        <pc:picChg chg="add mod">
          <ac:chgData name="Teodor Vasic" userId="S::t.vasic@levi9.com::e0d8b448-5347-4dec-aa95-db1d3ac4fde2" providerId="AD" clId="Web-{497BA472-F02F-9755-4B7D-E457E56FB8F5}" dt="2020-02-10T22:46:36.087" v="596" actId="1076"/>
          <ac:picMkLst>
            <pc:docMk/>
            <pc:sldMk cId="3334161379" sldId="370"/>
            <ac:picMk id="9" creationId="{C0B1623B-4700-49F6-8349-DDF555B1F336}"/>
          </ac:picMkLst>
        </pc:picChg>
      </pc:sldChg>
      <pc:sldChg chg="add del replId">
        <pc:chgData name="Teodor Vasic" userId="S::t.vasic@levi9.com::e0d8b448-5347-4dec-aa95-db1d3ac4fde2" providerId="AD" clId="Web-{497BA472-F02F-9755-4B7D-E457E56FB8F5}" dt="2020-02-10T23:30:50.669" v="795"/>
        <pc:sldMkLst>
          <pc:docMk/>
          <pc:sldMk cId="3807624959" sldId="371"/>
        </pc:sldMkLst>
      </pc:sldChg>
      <pc:sldChg chg="delSp modSp add ord replId">
        <pc:chgData name="Teodor Vasic" userId="S::t.vasic@levi9.com::e0d8b448-5347-4dec-aa95-db1d3ac4fde2" providerId="AD" clId="Web-{497BA472-F02F-9755-4B7D-E457E56FB8F5}" dt="2020-02-10T23:30:37.763" v="794" actId="20577"/>
        <pc:sldMkLst>
          <pc:docMk/>
          <pc:sldMk cId="1441542699" sldId="372"/>
        </pc:sldMkLst>
        <pc:spChg chg="mod">
          <ac:chgData name="Teodor Vasic" userId="S::t.vasic@levi9.com::e0d8b448-5347-4dec-aa95-db1d3ac4fde2" providerId="AD" clId="Web-{497BA472-F02F-9755-4B7D-E457E56FB8F5}" dt="2020-02-10T22:49:24.322" v="673" actId="20577"/>
          <ac:spMkLst>
            <pc:docMk/>
            <pc:sldMk cId="1441542699" sldId="372"/>
            <ac:spMk id="2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3:30:37.763" v="794" actId="20577"/>
          <ac:spMkLst>
            <pc:docMk/>
            <pc:sldMk cId="1441542699" sldId="372"/>
            <ac:spMk id="4" creationId="{00000000-0000-0000-0000-000000000000}"/>
          </ac:spMkLst>
        </pc:spChg>
        <pc:picChg chg="del">
          <ac:chgData name="Teodor Vasic" userId="S::t.vasic@levi9.com::e0d8b448-5347-4dec-aa95-db1d3ac4fde2" providerId="AD" clId="Web-{497BA472-F02F-9755-4B7D-E457E56FB8F5}" dt="2020-02-10T22:49:32.150" v="676"/>
          <ac:picMkLst>
            <pc:docMk/>
            <pc:sldMk cId="1441542699" sldId="372"/>
            <ac:picMk id="6" creationId="{2BAB2181-931E-43DC-88A4-645ADB478744}"/>
          </ac:picMkLst>
        </pc:picChg>
        <pc:picChg chg="del">
          <ac:chgData name="Teodor Vasic" userId="S::t.vasic@levi9.com::e0d8b448-5347-4dec-aa95-db1d3ac4fde2" providerId="AD" clId="Web-{497BA472-F02F-9755-4B7D-E457E56FB8F5}" dt="2020-02-10T22:49:32.447" v="677"/>
          <ac:picMkLst>
            <pc:docMk/>
            <pc:sldMk cId="1441542699" sldId="372"/>
            <ac:picMk id="8" creationId="{8B297F60-2E94-4C3C-876D-DA7B7E9657DD}"/>
          </ac:picMkLst>
        </pc:picChg>
      </pc:sldChg>
    </pc:docChg>
  </pc:docChgLst>
  <pc:docChgLst>
    <pc:chgData name="Teodor Vasic" userId="S::t.vasic@levi9.com::e0d8b448-5347-4dec-aa95-db1d3ac4fde2" providerId="AD" clId="Web-{B505D384-45F7-0745-8A5D-58D8CD53A09C}"/>
    <pc:docChg chg="modSld">
      <pc:chgData name="Teodor Vasic" userId="S::t.vasic@levi9.com::e0d8b448-5347-4dec-aa95-db1d3ac4fde2" providerId="AD" clId="Web-{B505D384-45F7-0745-8A5D-58D8CD53A09C}" dt="2020-02-12T18:56:36.852" v="37" actId="20577"/>
      <pc:docMkLst>
        <pc:docMk/>
      </pc:docMkLst>
      <pc:sldChg chg="modSp">
        <pc:chgData name="Teodor Vasic" userId="S::t.vasic@levi9.com::e0d8b448-5347-4dec-aa95-db1d3ac4fde2" providerId="AD" clId="Web-{B505D384-45F7-0745-8A5D-58D8CD53A09C}" dt="2020-02-12T18:25:24.948" v="29"/>
        <pc:sldMkLst>
          <pc:docMk/>
          <pc:sldMk cId="2405855542" sldId="355"/>
        </pc:sldMkLst>
        <pc:graphicFrameChg chg="mod modGraphic">
          <ac:chgData name="Teodor Vasic" userId="S::t.vasic@levi9.com::e0d8b448-5347-4dec-aa95-db1d3ac4fde2" providerId="AD" clId="Web-{B505D384-45F7-0745-8A5D-58D8CD53A09C}" dt="2020-02-12T18:25:24.948" v="29"/>
          <ac:graphicFrameMkLst>
            <pc:docMk/>
            <pc:sldMk cId="2405855542" sldId="355"/>
            <ac:graphicFrameMk id="8" creationId="{00000000-0000-0000-0000-000000000000}"/>
          </ac:graphicFrameMkLst>
        </pc:graphicFrameChg>
      </pc:sldChg>
      <pc:sldChg chg="modSp">
        <pc:chgData name="Teodor Vasic" userId="S::t.vasic@levi9.com::e0d8b448-5347-4dec-aa95-db1d3ac4fde2" providerId="AD" clId="Web-{B505D384-45F7-0745-8A5D-58D8CD53A09C}" dt="2020-02-12T18:56:36.852" v="37" actId="20577"/>
        <pc:sldMkLst>
          <pc:docMk/>
          <pc:sldMk cId="713290609" sldId="365"/>
        </pc:sldMkLst>
        <pc:spChg chg="mod">
          <ac:chgData name="Teodor Vasic" userId="S::t.vasic@levi9.com::e0d8b448-5347-4dec-aa95-db1d3ac4fde2" providerId="AD" clId="Web-{B505D384-45F7-0745-8A5D-58D8CD53A09C}" dt="2020-02-12T18:56:36.852" v="37" actId="20577"/>
          <ac:spMkLst>
            <pc:docMk/>
            <pc:sldMk cId="713290609" sldId="3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23/05/2024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23/05/2024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9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64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Reminder: failing tests either mean that the code updated/added if faulty, or that that the tests are outdated.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0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76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9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27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FAQs? Maybe?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0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fluentassertions.com/introduction" TargetMode="External"/><Relationship Id="rId3" Type="http://schemas.openxmlformats.org/officeDocument/2006/relationships/hyperlink" Target="https://docs.microsoft.com/en-us/dotnet/core/testing/unit-testing-best-practices" TargetMode="External"/><Relationship Id="rId7" Type="http://schemas.openxmlformats.org/officeDocument/2006/relationships/hyperlink" Target="https://documentation.help/Moq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xunit.net/" TargetMode="External"/><Relationship Id="rId5" Type="http://schemas.openxmlformats.org/officeDocument/2006/relationships/hyperlink" Target="https://docs.microsoft.com/en-us/dotnet/core/tutorials/testing-with-cli" TargetMode="External"/><Relationship Id="rId4" Type="http://schemas.openxmlformats.org/officeDocument/2006/relationships/hyperlink" Target="https://docs.microsoft.com/en-us/dotnet/core/testing/unit-testing-with-dotnet-test" TargetMode="External"/><Relationship Id="rId9" Type="http://schemas.openxmlformats.org/officeDocument/2006/relationships/hyperlink" Target="https://autofixture.github.io/docs/quick-st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Levi9 </a:t>
            </a:r>
            <a:r>
              <a:rPr lang="sr-Latn-RS" dirty="0"/>
              <a:t>CODE9 202</a:t>
            </a:r>
            <a:r>
              <a:rPr lang="en-US" dirty="0"/>
              <a:t>4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Unit Testing in C#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 dirty="0"/>
              <a:t>Novi Sad</a:t>
            </a:r>
            <a:r>
              <a:rPr lang="en-GB" dirty="0"/>
              <a:t>, </a:t>
            </a:r>
            <a:r>
              <a:rPr lang="sr-Latn-RS" dirty="0"/>
              <a:t>2</a:t>
            </a:r>
            <a:r>
              <a:rPr lang="en-US" dirty="0"/>
              <a:t>2</a:t>
            </a:r>
            <a:r>
              <a:rPr lang="sr-Latn-RS" dirty="0"/>
              <a:t>.05.202</a:t>
            </a:r>
            <a:r>
              <a:rPr lang="en-US" dirty="0"/>
              <a:t>4</a:t>
            </a:r>
            <a:r>
              <a:rPr lang="sr-Latn-RS" dirty="0"/>
              <a:t>.</a:t>
            </a:r>
            <a:endParaRPr lang="nl-NL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Jelena </a:t>
            </a:r>
            <a:r>
              <a:rPr lang="en-US" dirty="0" err="1"/>
              <a:t>Živanović</a:t>
            </a:r>
            <a:r>
              <a:rPr lang="en-US" dirty="0"/>
              <a:t>, Stefan </a:t>
            </a:r>
            <a:r>
              <a:rPr lang="en-US" dirty="0" err="1"/>
              <a:t>Đorđević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06. questions?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lvl="2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3" name="Picture 2" descr="A raccoon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C5BA4373-AF36-411B-B759-27F74823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58" y="1369908"/>
            <a:ext cx="7039284" cy="4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Levi9 Global Sourcing Balkan d.o.o.</a:t>
            </a:r>
          </a:p>
          <a:p>
            <a:r>
              <a:rPr lang="sr-Latn-RS" dirty="0"/>
              <a:t>Novi Sad</a:t>
            </a:r>
            <a:r>
              <a:rPr lang="nl-NL" dirty="0"/>
              <a:t> Offices</a:t>
            </a:r>
          </a:p>
          <a:p>
            <a:r>
              <a:rPr lang="sr-Latn-RS" dirty="0"/>
              <a:t>Trifkovicev trg 6</a:t>
            </a:r>
            <a:endParaRPr lang="nl-NL" dirty="0"/>
          </a:p>
          <a:p>
            <a:r>
              <a:rPr lang="nl-NL" dirty="0"/>
              <a:t>2</a:t>
            </a:r>
            <a:r>
              <a:rPr lang="sr-Latn-RS" dirty="0"/>
              <a:t>1</a:t>
            </a:r>
            <a:r>
              <a:rPr lang="nl-NL" dirty="0"/>
              <a:t>000 </a:t>
            </a:r>
            <a:r>
              <a:rPr lang="sr-Latn-RS" dirty="0"/>
              <a:t>Novi Sad</a:t>
            </a:r>
            <a:r>
              <a:rPr lang="nl-NL" dirty="0"/>
              <a:t>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Serbia / </a:t>
            </a:r>
            <a:r>
              <a:rPr lang="sr-Latn-RS" dirty="0"/>
              <a:t>Novi sad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sr-Latn-RS" dirty="0"/>
              <a:t>Us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8813" y="2812254"/>
            <a:ext cx="1150937" cy="957261"/>
          </a:xfrm>
        </p:spPr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34279" y="3286626"/>
            <a:ext cx="4671219" cy="665958"/>
          </a:xfrm>
        </p:spPr>
        <p:txBody>
          <a:bodyPr/>
          <a:lstStyle/>
          <a:p>
            <a:r>
              <a:rPr lang="sr-Latn-RS" dirty="0"/>
              <a:t>What is Unit Testing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8813" y="4238620"/>
            <a:ext cx="1150937" cy="957261"/>
          </a:xfrm>
        </p:spPr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234279" y="4720636"/>
            <a:ext cx="4701539" cy="631879"/>
          </a:xfrm>
        </p:spPr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905497" y="1385888"/>
            <a:ext cx="1150937" cy="957261"/>
          </a:xfrm>
        </p:spPr>
        <p:txBody>
          <a:bodyPr/>
          <a:lstStyle/>
          <a:p>
            <a:r>
              <a:rPr lang="en-GB" dirty="0"/>
              <a:t>04</a:t>
            </a:r>
            <a:endParaRPr lang="nl-NL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93D9FDB-99E8-440C-8A7E-D54B11725993}"/>
              </a:ext>
            </a:extLst>
          </p:cNvPr>
          <p:cNvSpPr txBox="1">
            <a:spLocks/>
          </p:cNvSpPr>
          <p:nvPr/>
        </p:nvSpPr>
        <p:spPr bwMode="auto">
          <a:xfrm>
            <a:off x="5905497" y="281225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05</a:t>
            </a:r>
            <a:endParaRPr lang="nl-NL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04B815-AC26-43CB-BE36-0CF58CA3CC8E}"/>
              </a:ext>
            </a:extLst>
          </p:cNvPr>
          <p:cNvSpPr txBox="1">
            <a:spLocks/>
          </p:cNvSpPr>
          <p:nvPr/>
        </p:nvSpPr>
        <p:spPr bwMode="auto">
          <a:xfrm>
            <a:off x="6480965" y="1864518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Tips, Tricks and Links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3E25196-DF0D-45B8-B107-30D478DAA9EF}"/>
              </a:ext>
            </a:extLst>
          </p:cNvPr>
          <p:cNvSpPr txBox="1">
            <a:spLocks/>
          </p:cNvSpPr>
          <p:nvPr/>
        </p:nvSpPr>
        <p:spPr bwMode="auto">
          <a:xfrm>
            <a:off x="6480965" y="3290884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 More Practical Approach</a:t>
            </a:r>
          </a:p>
          <a:p>
            <a:endParaRPr lang="nl-NL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D854516-EA5F-446B-A7CF-ADA89D6F893C}"/>
              </a:ext>
            </a:extLst>
          </p:cNvPr>
          <p:cNvSpPr txBox="1">
            <a:spLocks/>
          </p:cNvSpPr>
          <p:nvPr/>
        </p:nvSpPr>
        <p:spPr bwMode="auto">
          <a:xfrm>
            <a:off x="5905496" y="423551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06</a:t>
            </a:r>
            <a:endParaRPr lang="nl-NL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6A46929-3610-4298-9688-8103BE0F71FC}"/>
              </a:ext>
            </a:extLst>
          </p:cNvPr>
          <p:cNvSpPr txBox="1">
            <a:spLocks/>
          </p:cNvSpPr>
          <p:nvPr/>
        </p:nvSpPr>
        <p:spPr bwMode="auto">
          <a:xfrm>
            <a:off x="6480965" y="4717250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3" grpId="0"/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5503967"/>
          </a:xfrm>
        </p:spPr>
        <p:txBody>
          <a:bodyPr/>
          <a:lstStyle/>
          <a:p>
            <a:pPr algn="ctr"/>
            <a:r>
              <a:rPr lang="en-GB" dirty="0"/>
              <a:t>01. About US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</p:spPr>
        <p:txBody>
          <a:bodyPr/>
          <a:lstStyle/>
          <a:p>
            <a:r>
              <a:rPr lang="en-US" dirty="0"/>
              <a:t>L</a:t>
            </a:r>
            <a:r>
              <a:rPr lang="sr-Latn-RS" dirty="0"/>
              <a:t>Code9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9FE93C-C5B0-4600-12DE-35D6394728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52F6E-6FCB-8E59-F648-0F73BA4D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E2EB2-7327-9708-A50F-A273C45D3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4363A-5369-5494-B795-38A2D2FC8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75994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dirty="0"/>
              <a:t>02. </a:t>
            </a:r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Unit - refers to the smallest testable part of a software application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Code testing – in code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this developer’s job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it important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Testing code is still code (maintainability, flexibility, cleanness)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Unit tests vs Integration tests</a:t>
            </a:r>
          </a:p>
          <a:p>
            <a:pPr marL="457200" indent="-457200">
              <a:buFontTx/>
              <a:buChar char="-"/>
            </a:pPr>
            <a:r>
              <a:rPr lang="en-US" dirty="0"/>
              <a:t>Unit tests vs Functional tests</a:t>
            </a:r>
          </a:p>
          <a:p>
            <a:pPr marL="457200" indent="-457200">
              <a:buFontTx/>
              <a:buChar char="-"/>
            </a:pPr>
            <a:r>
              <a:rPr lang="en-US" dirty="0"/>
              <a:t>Unit tests vs Regression tests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TDD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is TDD?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 Driven Development vs The Reality</a:t>
            </a:r>
          </a:p>
        </p:txBody>
      </p:sp>
    </p:spTree>
    <p:extLst>
      <p:ext uri="{BB962C8B-B14F-4D97-AF65-F5344CB8AC3E}">
        <p14:creationId xmlns:p14="http://schemas.microsoft.com/office/powerpoint/2010/main" val="190379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 “Unit” in Unit Testing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Building a proper SUT (system under test)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Triple A approach: Arrange-Act-Assert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Setup/Teardown – Constructor/Dispose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Mocking data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(not) to test in unit tests?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NuGets</a:t>
            </a:r>
            <a:r>
              <a:rPr lang="en-US" dirty="0"/>
              <a:t> packages</a:t>
            </a:r>
          </a:p>
          <a:p>
            <a:pPr marL="638175" lvl="2" indent="-457200">
              <a:buFontTx/>
              <a:buChar char="-"/>
            </a:pP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NSubstitute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FluentAssert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AutoFixture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/>
              <a:t>Coverage tools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3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03. Fundamentals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Setting up your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App and app tests should be in separate projects.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Starting off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“Happy flows” vs edge-cases: How much is too much?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Unit tests should be: Fast/Isolated/Repeatable/Self-Checking/Timely/Focused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to test – understand the ‘unit’ you are testing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Naming conventions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do failed unit tests mean?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04. Tips, tricks and 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Make your life easier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Plan unit tests into your development process (tickets - story points)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Take conventions and documentation into account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Remove deprecated code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interfaces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Debugging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Prepare data and yourself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 data in bulk and reuse it 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Tests in general can and will show you overlooked areas in your code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Useful links:</a:t>
            </a:r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3"/>
              </a:rPr>
              <a:t>Best practices for writing unit tests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4"/>
              </a:rPr>
              <a:t>Unit testing C# code in .NET Core using dotnet test and </a:t>
            </a:r>
            <a:r>
              <a:rPr lang="en-US" dirty="0" err="1">
                <a:hlinkClick r:id="rId4"/>
              </a:rPr>
              <a:t>xUnit</a:t>
            </a:r>
            <a:r>
              <a:rPr lang="en-US" dirty="0">
                <a:hlinkClick r:id="rId4"/>
              </a:rPr>
              <a:t>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5"/>
              </a:rPr>
              <a:t>Organizing and testing projects with the .NET CLI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6"/>
              </a:rPr>
              <a:t>Home &gt; xUnit.net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- </a:t>
            </a: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Documentation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8"/>
              </a:rPr>
              <a:t>Fluent Assertions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9"/>
              </a:rPr>
              <a:t>AutoFixture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 9_2017_PPT [16x9 Template]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Template].potx" id="{280AFAC0-A5C9-4CC5-B91B-58E19DFD455B}" vid="{FD7A6A5D-D738-4C1A-BC80-5289F71C3D5F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A6012CC552649A415153A17CC1240" ma:contentTypeVersion="28" ma:contentTypeDescription="Create a new document." ma:contentTypeScope="" ma:versionID="9a74a2d2ef68546b15bc0a03aa0d6cf6">
  <xsd:schema xmlns:xsd="http://www.w3.org/2001/XMLSchema" xmlns:xs="http://www.w3.org/2001/XMLSchema" xmlns:p="http://schemas.microsoft.com/office/2006/metadata/properties" xmlns:ns2="f51e0c87-45cf-4dd3-8d1f-258871050f77" xmlns:ns3="4cc0ab7c-3ab8-4d68-a537-53c2f0d8c54f" targetNamespace="http://schemas.microsoft.com/office/2006/metadata/properties" ma:root="true" ma:fieldsID="f890c879ecca7fb063c95fbd82486d79" ns2:_="" ns3:_="">
    <xsd:import namespace="f51e0c87-45cf-4dd3-8d1f-258871050f77"/>
    <xsd:import namespace="4cc0ab7c-3ab8-4d68-a537-53c2f0d8c5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e0c87-45cf-4dd3-8d1f-258871050f77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81df734e-b768-4d2a-864c-19f75b596f2e}" ma:internalName="TaxCatchAll" ma:showField="CatchAllData" ma:web="f51e0c87-45cf-4dd3-8d1f-258871050f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0ab7c-3ab8-4d68-a537-53c2f0d8c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38ff460-ddca-4848-84cc-b22d57d4d8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c0ab7c-3ab8-4d68-a537-53c2f0d8c54f">
      <Terms xmlns="http://schemas.microsoft.com/office/infopath/2007/PartnerControls"/>
    </lcf76f155ced4ddcb4097134ff3c332f>
    <TaxCatchAll xmlns="f51e0c87-45cf-4dd3-8d1f-258871050f77" xsi:nil="true"/>
    <_dlc_DocId xmlns="f51e0c87-45cf-4dd3-8d1f-258871050f77">4ESR3DWA55CH-681551392-92125</_dlc_DocId>
    <_dlc_DocIdUrl xmlns="f51e0c87-45cf-4dd3-8d1f-258871050f77">
      <Url>https://levi9.sharepoint.com/sites/hrm/_layouts/15/DocIdRedir.aspx?ID=4ESR3DWA55CH-681551392-92125</Url>
      <Description>4ESR3DWA55CH-681551392-92125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DDE63A-D24E-4A2E-BBEE-9D237BB5C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e0c87-45cf-4dd3-8d1f-258871050f77"/>
    <ds:schemaRef ds:uri="4cc0ab7c-3ab8-4d68-a537-53c2f0d8c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3FE637-87BA-4D19-A008-9CC966029ADC}">
  <ds:schemaRefs>
    <ds:schemaRef ds:uri="434af53a-1025-4c8c-9acf-b5fb1b4a7bd1"/>
    <ds:schemaRef ds:uri="88031489-7444-46d8-8f6b-40f85aac60c6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cc0ab7c-3ab8-4d68-a537-53c2f0d8c54f"/>
    <ds:schemaRef ds:uri="f51e0c87-45cf-4dd3-8d1f-258871050f77"/>
  </ds:schemaRefs>
</ds:datastoreItem>
</file>

<file path=customXml/itemProps4.xml><?xml version="1.0" encoding="utf-8"?>
<ds:datastoreItem xmlns:ds="http://schemas.openxmlformats.org/officeDocument/2006/customXml" ds:itemID="{B68000F2-3902-435F-AFBE-ABA13D63BE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</Template>
  <TotalTime>4538</TotalTime>
  <Words>459</Words>
  <Application>Microsoft Office PowerPoint</Application>
  <PresentationFormat>Widescreen</PresentationFormat>
  <Paragraphs>111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ING Me</vt:lpstr>
      <vt:lpstr>Tw Cen MT</vt:lpstr>
      <vt:lpstr>Levi 9_2017_PPT [16x9 Template]</vt:lpstr>
      <vt:lpstr>Levi9 CODE9 2024</vt:lpstr>
      <vt:lpstr>Agenda</vt:lpstr>
      <vt:lpstr>01. About US</vt:lpstr>
      <vt:lpstr>PowerPoint Presentation</vt:lpstr>
      <vt:lpstr>02. What is unit testing?</vt:lpstr>
      <vt:lpstr>What is unit testing?</vt:lpstr>
      <vt:lpstr>03. Fundamentals</vt:lpstr>
      <vt:lpstr>04. Tips, tricks and links</vt:lpstr>
      <vt:lpstr>links</vt:lpstr>
      <vt:lpstr>06.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levi9 Winter workshop</dc:title>
  <dc:creator>Teodor Vasić</dc:creator>
  <cp:keywords>Levi 9 2017 PPT [16x9 Reference]</cp:keywords>
  <cp:lastModifiedBy>Jelena Živanović</cp:lastModifiedBy>
  <cp:revision>570</cp:revision>
  <dcterms:created xsi:type="dcterms:W3CDTF">2020-02-09T14:20:30Z</dcterms:created>
  <dcterms:modified xsi:type="dcterms:W3CDTF">2024-05-23T14:02:23Z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0x010100D37A6012CC552649A415153A17CC1240</vt:lpwstr>
  </property>
  <property fmtid="{D5CDD505-2E9C-101B-9397-08002B2CF9AE}" pid="3" name="_dlc_DocIdItemGuid">
    <vt:lpwstr>c76ba0db-dfb7-4f31-bfd6-93bc8903d0e4</vt:lpwstr>
  </property>
</Properties>
</file>