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8" r:id="rId6"/>
    <p:sldId id="276" r:id="rId7"/>
    <p:sldId id="261" r:id="rId8"/>
    <p:sldId id="267" r:id="rId9"/>
    <p:sldId id="386" r:id="rId10"/>
    <p:sldId id="392" r:id="rId11"/>
    <p:sldId id="389" r:id="rId12"/>
    <p:sldId id="388" r:id="rId13"/>
    <p:sldId id="391" r:id="rId14"/>
    <p:sldId id="390" r:id="rId15"/>
    <p:sldId id="35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 varScale="1">
        <p:scale>
          <a:sx n="65" d="100"/>
          <a:sy n="65" d="100"/>
        </p:scale>
        <p:origin x="1550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23/05/2024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23/05/2024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4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</a:t>
            </a:r>
            <a:r>
              <a:rPr lang="en-US" dirty="0"/>
              <a:t>2</a:t>
            </a:r>
            <a:r>
              <a:rPr lang="sr-Latn-RS" dirty="0"/>
              <a:t>.05.202</a:t>
            </a:r>
            <a:r>
              <a:rPr lang="en-US" dirty="0"/>
              <a:t>4</a:t>
            </a:r>
            <a:r>
              <a:rPr lang="sr-Latn-RS" dirty="0"/>
              <a:t>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Jelena </a:t>
            </a:r>
            <a:r>
              <a:rPr lang="en-US" dirty="0" err="1"/>
              <a:t>Živanović</a:t>
            </a:r>
            <a:r>
              <a:rPr lang="en-US" dirty="0"/>
              <a:t>, Stefan </a:t>
            </a:r>
            <a:r>
              <a:rPr lang="en-US" dirty="0" err="1"/>
              <a:t>Đorđević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5503967"/>
          </a:xfrm>
        </p:spPr>
        <p:txBody>
          <a:bodyPr/>
          <a:lstStyle/>
          <a:p>
            <a:pPr algn="ctr"/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 –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Functional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Regression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Fast/Isolated/Repeatable/Self-Checking/Timely/Focused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r>
              <a:rPr lang="en-US"/>
              <a:t>Why interfaces</a:t>
            </a: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05. A more practical approach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Simple examples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Possible approaches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Naming and fluent assertions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with a live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Get the project from the git repo: TODO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Rebuild and start the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Investigate the given test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Add more tests</a:t>
            </a:r>
          </a:p>
          <a:p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customXml/itemProps4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4278</TotalTime>
  <Words>494</Words>
  <Application>Microsoft Office PowerPoint</Application>
  <PresentationFormat>Widescreen</PresentationFormat>
  <Paragraphs>123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ING Me</vt:lpstr>
      <vt:lpstr>Tw Cen MT</vt:lpstr>
      <vt:lpstr>Levi 9_2017_PPT [16x9 Template]</vt:lpstr>
      <vt:lpstr>Levi9 CODE9 2024</vt:lpstr>
      <vt:lpstr>Agenda</vt:lpstr>
      <vt:lpstr>01. About US</vt:lpstr>
      <vt:lpstr>02. What is unit testing?</vt:lpstr>
      <vt:lpstr>What is unit testing?</vt:lpstr>
      <vt:lpstr>03. Fundamentals</vt:lpstr>
      <vt:lpstr>04. Tips, tricks and links</vt:lpstr>
      <vt:lpstr>05. A more practical approach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Jelena Živanović</cp:lastModifiedBy>
  <cp:revision>569</cp:revision>
  <dcterms:created xsi:type="dcterms:W3CDTF">2020-02-09T14:20:30Z</dcterms:created>
  <dcterms:modified xsi:type="dcterms:W3CDTF">2024-05-23T09:42:15Z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