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CCCE-1556-E9BC-CCEF-9390B0A1A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B0B9F-F0D0-C9F4-F784-F65F6B732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E32A-159F-5945-1A18-0DFF8AEB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590-A2D5-DB1C-73E6-0F1C6D9F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3D9B-ADE7-13CF-C8FD-8F7C05BA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76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DC93-4814-7994-1C68-58714E3C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C0EA9-6E04-A1AC-581B-85733769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1A4E-B8AA-015C-8495-0687B9D2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317A-9F5C-DF77-0D21-10D1E1F3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194-EB96-0C6D-A178-7D6BAAB3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27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0C32-2C04-D645-1911-832726F00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9C75A-1AA7-D653-909B-19D9B1F5C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186D-C6D5-226C-1C5D-10AA24B1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B676-5B97-62B1-893C-B2CC1BB1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B97E-A89E-FAAC-3744-FE640C1E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75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56E2-1D58-C521-4989-EF4D6A17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E841-2B4E-FFF9-703B-A1C0B35E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3E89-E569-D649-AD74-8E0BECDF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3CFF-6D2B-CFBB-3A02-F25ADB63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D9D7-DB60-CD48-E91F-442DA4B6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19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91AD-1AD7-B1FE-0A1E-29F37240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B0B34-AD0D-1EA1-E51E-7C47592C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BDAE-9358-B5B5-EFD2-8C9E2796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F0EB-0F2E-74D1-89D9-84119EF7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7B8DA-E25E-EE23-1E0B-E8ECE208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06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DD47-943C-DA42-B418-2DD76D76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04EF-49ED-4F9A-084E-0F96574CD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15562-1844-CF4C-2380-54F3BF6F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D90D-EF4D-59F5-5E2A-7E9904BB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4380-A91F-6829-70E5-EE70E158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84CBA-D692-C10C-1936-6E69FE1A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50FC-BC70-4480-F629-F5C3451E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7CFB9-13EE-7C08-E0CD-E2F73050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06978-8129-DC67-8E33-3CF719E6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42EB9-4E3D-07F0-BDB2-FFB6BC7E6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9D8B5-CFB0-D2F6-4122-CD1CA12FB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9059A-4BF9-93A9-667E-4FCC7C63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2B72E-ACC9-D43C-35A6-9A46B49C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686B0-71E0-0E8C-7A93-D54A12D8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43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2C6E-2DBA-149B-E1D7-690AB9FB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3C848-5341-E0B1-4DC2-941BF425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A8BE6-C4A2-575C-40E9-1CF05FC2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99418-1D10-C176-E51C-7DE3CFF5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20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897C3-AEE2-A31E-DD25-6AF33466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64F09-AEE4-E728-561D-09AC0BB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D494-4F41-7D3F-A055-8BDE6402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157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0EA5-F249-4A8E-10A5-11AB5653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0C3E-8010-0835-8A80-52D041F9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B8F2F-6F6C-0CC0-CFD4-E709FF381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E8E63-AA18-BFED-3267-376BA0A3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4C052-A8D0-C370-09D9-CB7DB119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4D8D-BFCC-6A1E-35FC-87B9310C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27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2FF0-92F7-7176-A47C-783D7D73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2813A-3FE0-221B-E7A0-4F530575D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D8E4-56E6-8879-E2C4-42254994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5E6EE-06D7-365C-5A66-2004431A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5D985-8BC7-0644-F63E-FBC81032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EB50E-464C-1E86-A3E2-32BDFCB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57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FD78B-FA56-BACE-7743-8A521BA8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E6F7-2EE4-AA7D-2EC0-1A6BDA89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E3E4-4FAD-B8C6-E6ED-4EE1469D7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6AD7-4A1B-4835-9F48-EDE48EE6AE25}" type="datetimeFigureOut">
              <a:rPr lang="he-IL" smtClean="0"/>
              <a:t>כ'/ניסן/תשפ"ג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037F-66BB-2919-97AC-AC087CD0D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E778-7C82-A65C-4053-D4291ABBC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D351-C6F5-4F80-BD5C-60A2DC48BC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43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3668EE1-1570-62E1-275F-4554CD84766B}"/>
              </a:ext>
            </a:extLst>
          </p:cNvPr>
          <p:cNvSpPr/>
          <p:nvPr/>
        </p:nvSpPr>
        <p:spPr>
          <a:xfrm>
            <a:off x="5095240" y="4055872"/>
            <a:ext cx="2001520" cy="61264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 in (Main)</a:t>
            </a:r>
            <a:endParaRPr lang="he-IL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9D1A1A0-A294-6CAB-9FD5-71A91DFA87C5}"/>
              </a:ext>
            </a:extLst>
          </p:cNvPr>
          <p:cNvSpPr/>
          <p:nvPr/>
        </p:nvSpPr>
        <p:spPr>
          <a:xfrm>
            <a:off x="5095240" y="5092192"/>
            <a:ext cx="2001520" cy="61264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Register</a:t>
            </a:r>
            <a:endParaRPr lang="he-IL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5180E30-349A-D4AF-DC2C-9352C88EB8F3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5095240" y="4362196"/>
            <a:ext cx="12700" cy="10363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F524B41-52C7-9906-26CE-059855545838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7096760" y="4362196"/>
            <a:ext cx="12700" cy="10363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513FE1B-B93F-626A-F1DD-D5334888ED21}"/>
              </a:ext>
            </a:extLst>
          </p:cNvPr>
          <p:cNvSpPr/>
          <p:nvPr/>
        </p:nvSpPr>
        <p:spPr>
          <a:xfrm>
            <a:off x="5095239" y="3019552"/>
            <a:ext cx="2001520" cy="61264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Home (Surveys)</a:t>
            </a:r>
            <a:endParaRPr lang="he-IL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7072D68-12DE-ACDF-C3C9-B3ECB9F619B2}"/>
              </a:ext>
            </a:extLst>
          </p:cNvPr>
          <p:cNvSpPr/>
          <p:nvPr/>
        </p:nvSpPr>
        <p:spPr>
          <a:xfrm>
            <a:off x="5095239" y="1983232"/>
            <a:ext cx="2001520" cy="61264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Results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14D9C0-0119-2359-36FC-3642AB057A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6095999" y="3632200"/>
            <a:ext cx="1" cy="423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5190EF4-9ABE-1925-48A8-3BAF6F3EDDD3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V="1">
            <a:off x="5095239" y="2289556"/>
            <a:ext cx="12700" cy="10363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E6533AB-445A-C67B-E68A-DD1E1EA8DBB0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V="1">
            <a:off x="7096759" y="2289556"/>
            <a:ext cx="12700" cy="10363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0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C</dc:creator>
  <cp:lastModifiedBy>Z C</cp:lastModifiedBy>
  <cp:revision>1</cp:revision>
  <dcterms:created xsi:type="dcterms:W3CDTF">2023-04-11T12:04:21Z</dcterms:created>
  <dcterms:modified xsi:type="dcterms:W3CDTF">2023-04-11T12:08:45Z</dcterms:modified>
</cp:coreProperties>
</file>