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5a0cfb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5a0cfb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5a0cfb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5a0cfb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5a0cfb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5a0cfb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5a0cfb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5a0cfb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5a0cfb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5a0cfb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25a0cfb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25a0cfb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zuF6EfdR7yIeO-jG3Z65TFGk2JWb2li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5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FFFF"/>
                </a:solidFill>
              </a:rPr>
              <a:t>Robotics </a:t>
            </a:r>
            <a:r>
              <a:rPr lang="en" sz="4300">
                <a:solidFill>
                  <a:srgbClr val="00FFFF"/>
                </a:solidFill>
              </a:rPr>
              <a:t>Triathlon</a:t>
            </a:r>
            <a:endParaRPr sz="4300">
              <a:solidFill>
                <a:srgbClr val="00FFFF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33300" y="4788900"/>
            <a:ext cx="2210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 Ziv, Lucas, and Conor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Team Member Roles</a:t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668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50"/>
              <a:t>Ziv(Problem Solver) - Wrote the algorithm for the sprints,  filmed the robot, and reviewed SSD</a:t>
            </a:r>
            <a:endParaRPr sz="19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950"/>
              <a:t>Conor(Recorder) - Filled out SSD and completed the Gantt chart</a:t>
            </a:r>
            <a:endParaRPr sz="195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950"/>
              <a:t>Lucas(Coder) - Designed the Block code and made the Flow chart</a:t>
            </a:r>
            <a:endParaRPr sz="1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FF"/>
                </a:solidFill>
              </a:rPr>
              <a:t>Challenges Faced</a:t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08450"/>
            <a:ext cx="725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course of these robotics challenges our group faced a few problems: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Issues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Sometimes we could not find block code that would do </a:t>
            </a:r>
            <a:r>
              <a:rPr lang="en" sz="1300"/>
              <a:t>exactly</a:t>
            </a:r>
            <a:r>
              <a:rPr lang="en" sz="1300"/>
              <a:t> what we wanted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Technical Challenges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robot did not always go in a straight line and would wobble when moving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Robot didn’t always work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Robot would die sometimes while testing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Environmental Adaptability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floor was not always flat and caused the robot to get messed up or wobble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Test environment was not always </a:t>
            </a:r>
            <a:r>
              <a:rPr lang="en" sz="1300"/>
              <a:t>available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Many tests were required to get the robot to complete the sprints accurately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consuming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What we would do differently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 the sprints </a:t>
            </a:r>
            <a:r>
              <a:rPr lang="en" sz="2000"/>
              <a:t>sooner rather than last minute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Fill out SSD as we go through the project rather than all at once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sure the robot was always charged before meeting to test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rgbClr val="00FFFF"/>
                </a:solidFill>
              </a:rPr>
              <a:t>What we have learned about software engineering</a:t>
            </a:r>
            <a:endParaRPr sz="2600">
              <a:solidFill>
                <a:srgbClr val="00FFFF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Communication is crucial to </a:t>
            </a:r>
            <a:r>
              <a:rPr lang="en" sz="2000"/>
              <a:t>success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Having good time management is required to complete projects on time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Dividing work between group members makes the </a:t>
            </a:r>
            <a:r>
              <a:rPr lang="en" sz="2000"/>
              <a:t>project</a:t>
            </a:r>
            <a:r>
              <a:rPr lang="en" sz="2000"/>
              <a:t> easier to manage and more </a:t>
            </a:r>
            <a:r>
              <a:rPr lang="en" sz="2000"/>
              <a:t>efficient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950000" y="173825"/>
            <a:ext cx="52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33">
                <a:solidFill>
                  <a:srgbClr val="00FFFF"/>
                </a:solidFill>
              </a:rPr>
              <a:t>Block Code for Sprint 3- Agility</a:t>
            </a:r>
            <a:endParaRPr sz="2733">
              <a:solidFill>
                <a:srgbClr val="00FFFF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5931" r="3373" t="0"/>
          <a:stretch/>
        </p:blipFill>
        <p:spPr>
          <a:xfrm>
            <a:off x="3616325" y="868025"/>
            <a:ext cx="1967000" cy="41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266225" y="418200"/>
            <a:ext cx="439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90">
                <a:solidFill>
                  <a:srgbClr val="00FFFF"/>
                </a:solidFill>
              </a:rPr>
              <a:t>Sprint 3- Agility Video</a:t>
            </a:r>
            <a:endParaRPr sz="2990">
              <a:solidFill>
                <a:srgbClr val="00FFFF"/>
              </a:solidFill>
            </a:endParaRPr>
          </a:p>
        </p:txBody>
      </p:sp>
      <p:pic>
        <p:nvPicPr>
          <p:cNvPr id="171" name="Google Shape;171;p19" title="Agility 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525" y="1144000"/>
            <a:ext cx="5129450" cy="38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