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343" r:id="rId2"/>
    <p:sldId id="344" r:id="rId3"/>
    <p:sldId id="345" r:id="rId4"/>
    <p:sldId id="346" r:id="rId5"/>
    <p:sldId id="347" r:id="rId6"/>
    <p:sldId id="349" r:id="rId7"/>
    <p:sldId id="350" r:id="rId8"/>
    <p:sldId id="351" r:id="rId9"/>
    <p:sldId id="353" r:id="rId10"/>
    <p:sldId id="352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28.12.2020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28.12.2020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28.12.2020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181" y="1069848"/>
            <a:ext cx="5921534" cy="89355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sz="6000" dirty="0"/>
              <a:t>Unity in action</a:t>
            </a:r>
            <a:endParaRPr lang="ru-RU" sz="60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181" y="1963401"/>
            <a:ext cx="4612852" cy="631146"/>
          </a:xfrm>
        </p:spPr>
        <p:txBody>
          <a:bodyPr rtlCol="0"/>
          <a:lstStyle/>
          <a:p>
            <a:pPr rtl="0"/>
            <a:r>
              <a:rPr lang="en-US" dirty="0"/>
              <a:t>Getting to know Unity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83683-E7D2-402D-A9B8-8E00AC6A632E}"/>
              </a:ext>
            </a:extLst>
          </p:cNvPr>
          <p:cNvSpPr txBox="1"/>
          <p:nvPr/>
        </p:nvSpPr>
        <p:spPr>
          <a:xfrm>
            <a:off x="7412093" y="1069848"/>
            <a:ext cx="37897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cs typeface="Times New Roman" panose="02020603050405020304" pitchFamily="18" charset="0"/>
              </a:rPr>
              <a:t>National Research Nuclear University "</a:t>
            </a:r>
            <a:r>
              <a:rPr lang="en-US" sz="1600" dirty="0" err="1">
                <a:cs typeface="Times New Roman" panose="02020603050405020304" pitchFamily="18" charset="0"/>
              </a:rPr>
              <a:t>MEPhI</a:t>
            </a:r>
            <a:r>
              <a:rPr lang="en-US" sz="1600" dirty="0">
                <a:cs typeface="Times New Roman" panose="02020603050405020304" pitchFamily="18" charset="0"/>
              </a:rPr>
              <a:t>“</a:t>
            </a:r>
          </a:p>
          <a:p>
            <a:pPr algn="r"/>
            <a:r>
              <a:rPr lang="en-US" sz="1600" dirty="0" err="1">
                <a:cs typeface="Times New Roman" panose="02020603050405020304" pitchFamily="18" charset="0"/>
              </a:rPr>
              <a:t>Obninsk</a:t>
            </a:r>
            <a:r>
              <a:rPr lang="en-US" sz="1600" dirty="0">
                <a:cs typeface="Times New Roman" panose="02020603050405020304" pitchFamily="18" charset="0"/>
              </a:rPr>
              <a:t> Institute for Nuclear Power Engineering (IATE)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038CD-7A56-4BF4-A9BF-833BABC8AF52}"/>
              </a:ext>
            </a:extLst>
          </p:cNvPr>
          <p:cNvSpPr txBox="1"/>
          <p:nvPr/>
        </p:nvSpPr>
        <p:spPr>
          <a:xfrm>
            <a:off x="8787887" y="4710935"/>
            <a:ext cx="241393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Obninsk</a:t>
            </a:r>
            <a:r>
              <a:rPr lang="en-US" sz="20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Russia</a:t>
            </a:r>
            <a:br>
              <a:rPr lang="en-US" sz="20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br>
              <a:rPr lang="en-US" sz="2000" b="0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Dmit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riy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Arkhipov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 27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.12.2020</a:t>
            </a: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047AA-3D23-4DF1-ABDD-9E75145D1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326051"/>
            <a:ext cx="10058400" cy="9104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Thank you</a:t>
            </a:r>
            <a:endParaRPr lang="ru-RU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C85FD-6537-4753-B078-5D73CCE2AD44}"/>
              </a:ext>
            </a:extLst>
          </p:cNvPr>
          <p:cNvSpPr txBox="1"/>
          <p:nvPr/>
        </p:nvSpPr>
        <p:spPr>
          <a:xfrm>
            <a:off x="5575300" y="4265004"/>
            <a:ext cx="554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Dmit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riy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Arkhipov</a:t>
            </a: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algn="r" fontAlgn="base"/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Address: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133 Nikitina str., Kaluga city, MN 240003 </a:t>
            </a:r>
            <a:b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Phone: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8-(920)-872-99-65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algn="r" fontAlgn="base"/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E-mail: </a:t>
            </a:r>
            <a:r>
              <a:rPr lang="en-US" sz="18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arkhipovda20@oiate.ru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2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45F0C-2D69-4E8C-9598-5FD905BA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9997440" cy="1213100"/>
          </a:xfrm>
        </p:spPr>
        <p:txBody>
          <a:bodyPr>
            <a:normAutofit/>
          </a:bodyPr>
          <a:lstStyle/>
          <a:p>
            <a:r>
              <a:rPr lang="en-US" sz="4000" dirty="0"/>
              <a:t>This presentation covers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E9EBE-A75D-4D59-BB39-83F7540B97D6}"/>
              </a:ext>
            </a:extLst>
          </p:cNvPr>
          <p:cNvSpPr txBox="1"/>
          <p:nvPr/>
        </p:nvSpPr>
        <p:spPr>
          <a:xfrm>
            <a:off x="1097280" y="2295782"/>
            <a:ext cx="7610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■ What makes Unity a great choice </a:t>
            </a:r>
          </a:p>
          <a:p>
            <a:r>
              <a:rPr lang="en-US" sz="2800" dirty="0"/>
              <a:t>■ Operating the Unity editor </a:t>
            </a:r>
          </a:p>
          <a:p>
            <a:r>
              <a:rPr lang="en-US" sz="2800" dirty="0"/>
              <a:t>■ Programming in Unity </a:t>
            </a:r>
          </a:p>
        </p:txBody>
      </p:sp>
    </p:spTree>
    <p:extLst>
      <p:ext uri="{BB962C8B-B14F-4D97-AF65-F5344CB8AC3E}">
        <p14:creationId xmlns:p14="http://schemas.microsoft.com/office/powerpoint/2010/main" val="273386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BAC55-C954-4C75-A496-89A96F7F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336914" cy="707886"/>
          </a:xfrm>
        </p:spPr>
        <p:txBody>
          <a:bodyPr>
            <a:normAutofit/>
          </a:bodyPr>
          <a:lstStyle/>
          <a:p>
            <a:r>
              <a:rPr lang="en-US" sz="4000" dirty="0"/>
              <a:t>What is Unity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CED6A-7FC4-4AC0-B1A2-AB21323D74F6}"/>
              </a:ext>
            </a:extLst>
          </p:cNvPr>
          <p:cNvSpPr txBox="1"/>
          <p:nvPr/>
        </p:nvSpPr>
        <p:spPr>
          <a:xfrm>
            <a:off x="1097279" y="1904166"/>
            <a:ext cx="68470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Unity is a professional-quality game engine targeting a variety of platforms.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9449E-75F5-4D0A-86F9-A87988479734}"/>
              </a:ext>
            </a:extLst>
          </p:cNvPr>
          <p:cNvSpPr txBox="1"/>
          <p:nvPr/>
        </p:nvSpPr>
        <p:spPr>
          <a:xfrm>
            <a:off x="1038557" y="3429000"/>
            <a:ext cx="69058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Unity has physics simulation, normal maps, screen space ambient occlusion (SSAO), dynamic shadows…and the list goes on.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664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F7B6E-0AA9-4B8F-B0F2-45A65C8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02707"/>
          </a:xfrm>
        </p:spPr>
        <p:txBody>
          <a:bodyPr>
            <a:normAutofit/>
          </a:bodyPr>
          <a:lstStyle/>
          <a:p>
            <a:r>
              <a:rPr lang="en-US" sz="4000" dirty="0"/>
              <a:t>Unity’s advantages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8E7FF-6F07-4096-8EFA-8BDCC96D7F95}"/>
              </a:ext>
            </a:extLst>
          </p:cNvPr>
          <p:cNvSpPr txBox="1"/>
          <p:nvPr/>
        </p:nvSpPr>
        <p:spPr>
          <a:xfrm>
            <a:off x="1097280" y="2521059"/>
            <a:ext cx="72749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Unity has two main advantages: an extremely productive visual workflow, and a high degree of cross-platform support.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849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E0EE5C73-ABE5-48EC-B764-98BFD3B5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181" y="2250346"/>
            <a:ext cx="2864004" cy="2644254"/>
          </a:xfrm>
        </p:spPr>
        <p:txBody>
          <a:bodyPr>
            <a:normAutofit/>
          </a:bodyPr>
          <a:lstStyle/>
          <a:p>
            <a:r>
              <a:rPr lang="en-US" sz="2000" dirty="0"/>
              <a:t>The interface in Unity is split up into different sections. Each section has a different purpose but all are crucial for the game-building lifecycle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0C2C18-B4D1-400F-BE3B-7209153D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312" y="1033943"/>
            <a:ext cx="6703756" cy="47901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32173738-4E4E-4E1A-948D-5C18F0BDCD9A}"/>
              </a:ext>
            </a:extLst>
          </p:cNvPr>
          <p:cNvSpPr txBox="1">
            <a:spLocks/>
          </p:cNvSpPr>
          <p:nvPr/>
        </p:nvSpPr>
        <p:spPr>
          <a:xfrm>
            <a:off x="990181" y="1069848"/>
            <a:ext cx="2864004" cy="893553"/>
          </a:xfrm>
          <a:prstGeom prst="rect">
            <a:avLst/>
          </a:prstGeom>
        </p:spPr>
        <p:txBody>
          <a:bodyPr vert="horz" lIns="91440" tIns="0" rIns="91440" bIns="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use Unity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8750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B38B412C-20F6-4619-AE54-71AFC793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2181138"/>
            <a:ext cx="2919413" cy="58758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Scene view/Game view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2D6BE7D-B442-4724-AE97-2E8FAF829CC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66773" y="2181138"/>
            <a:ext cx="2919413" cy="58758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The Hierarchy tab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E326143-2553-4D95-999B-62CD2A49328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36267" y="2181138"/>
            <a:ext cx="2919413" cy="58758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The Project and Console tabs</a:t>
            </a:r>
            <a:endParaRPr lang="ru-RU" b="1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B9ABC93-3517-48BC-AFA4-A6D4C627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description of interface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8945B-ABE2-4DBD-93EE-CD1ABE4F5486}"/>
              </a:ext>
            </a:extLst>
          </p:cNvPr>
          <p:cNvSpPr txBox="1"/>
          <p:nvPr/>
        </p:nvSpPr>
        <p:spPr>
          <a:xfrm>
            <a:off x="5629013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62C8-1778-4427-B814-4ABC46A45F0E}"/>
              </a:ext>
            </a:extLst>
          </p:cNvPr>
          <p:cNvSpPr txBox="1"/>
          <p:nvPr/>
        </p:nvSpPr>
        <p:spPr>
          <a:xfrm>
            <a:off x="4666773" y="2768723"/>
            <a:ext cx="29194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Hierarchy is a list view with the name of every object in the scene, with the names nested together according to their hierarchy linkages in the scene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E33E4-7F13-4596-B7BD-568784F6ED21}"/>
              </a:ext>
            </a:extLst>
          </p:cNvPr>
          <p:cNvSpPr txBox="1"/>
          <p:nvPr/>
        </p:nvSpPr>
        <p:spPr>
          <a:xfrm>
            <a:off x="1097279" y="2768723"/>
            <a:ext cx="29194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most prominent part of the interface is the Scene view in the middle. This is where you can see what the game world looks like and move objects around.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1E4EE-6FD2-4B0A-A383-25258D419F2E}"/>
              </a:ext>
            </a:extLst>
          </p:cNvPr>
          <p:cNvSpPr txBox="1"/>
          <p:nvPr/>
        </p:nvSpPr>
        <p:spPr>
          <a:xfrm>
            <a:off x="8236267" y="2782669"/>
            <a:ext cx="29194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shows all the assets (art, code, and so on) in the project. The Console is the place where messages from the code show up. </a:t>
            </a:r>
            <a:r>
              <a:rPr lang="en-US"/>
              <a:t>For example some </a:t>
            </a:r>
            <a:r>
              <a:rPr lang="en-US" dirty="0"/>
              <a:t>of these messages will be debug output.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51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DE064-4B5C-4998-B83B-DA043D2F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101134"/>
          </a:xfrm>
        </p:spPr>
        <p:txBody>
          <a:bodyPr>
            <a:normAutofit/>
          </a:bodyPr>
          <a:lstStyle/>
          <a:p>
            <a:r>
              <a:rPr lang="en-US" sz="4000" dirty="0"/>
              <a:t>How code runs in Unity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23812-3C6C-487C-84BA-3F584471B993}"/>
              </a:ext>
            </a:extLst>
          </p:cNvPr>
          <p:cNvSpPr txBox="1"/>
          <p:nvPr/>
        </p:nvSpPr>
        <p:spPr>
          <a:xfrm>
            <a:off x="1097280" y="2262119"/>
            <a:ext cx="53035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All code execution in Unity starts from code files linked to an object in the scene. 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40FBD-9A3B-4468-91B7-50B905A18BA8}"/>
              </a:ext>
            </a:extLst>
          </p:cNvPr>
          <p:cNvSpPr txBox="1"/>
          <p:nvPr/>
        </p:nvSpPr>
        <p:spPr>
          <a:xfrm>
            <a:off x="1097280" y="3940729"/>
            <a:ext cx="53005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NOTE </a:t>
            </a:r>
            <a:r>
              <a:rPr lang="en-US" sz="2800" dirty="0"/>
              <a:t>Unity refers to the code files as scripts, using a definition of “script”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4983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F82BCDE-D66E-4EF2-A3A6-E184F03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template for a basic script component 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2B1867-5F34-464B-A743-368D92D1F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what the file contains when you create a new C# script: the minimal boilerplate code that defines a valid Unity component.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803E5D-6CCA-47E2-BF74-DAEB2C62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929849"/>
            <a:ext cx="8677259" cy="3260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4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06C2E-31AC-4BAA-BC6B-BC93DEDF7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38352"/>
            <a:ext cx="10058400" cy="676148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A364C-CE56-4EA2-91E7-9A1F5E7B8B07}"/>
              </a:ext>
            </a:extLst>
          </p:cNvPr>
          <p:cNvSpPr txBox="1"/>
          <p:nvPr/>
        </p:nvSpPr>
        <p:spPr>
          <a:xfrm>
            <a:off x="1066800" y="2082800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That’s all that I’ve wanted to tell you about basics of Unity.</a:t>
            </a:r>
          </a:p>
          <a:p>
            <a:endParaRPr lang="en-US" sz="2400" dirty="0"/>
          </a:p>
          <a:p>
            <a:r>
              <a:rPr lang="en-US" sz="2400" dirty="0"/>
              <a:t>We covered:</a:t>
            </a:r>
            <a:br>
              <a:rPr lang="en-US" sz="2400" dirty="0"/>
            </a:br>
            <a:r>
              <a:rPr lang="en-US" sz="2400" dirty="0"/>
              <a:t>■ Main advantages of Unity</a:t>
            </a:r>
          </a:p>
          <a:p>
            <a:r>
              <a:rPr lang="en-US" sz="2400" dirty="0"/>
              <a:t>■ Interface of Unity</a:t>
            </a:r>
          </a:p>
          <a:p>
            <a:r>
              <a:rPr lang="en-US" sz="2400" dirty="0"/>
              <a:t>■ Code files in Unity</a:t>
            </a:r>
          </a:p>
        </p:txBody>
      </p:sp>
    </p:spTree>
    <p:extLst>
      <p:ext uri="{BB962C8B-B14F-4D97-AF65-F5344CB8AC3E}">
        <p14:creationId xmlns:p14="http://schemas.microsoft.com/office/powerpoint/2010/main" val="193977227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148</TotalTime>
  <Words>396</Words>
  <Application>Microsoft Office PowerPoint</Application>
  <PresentationFormat>Широкоэкранный</PresentationFormat>
  <Paragraphs>39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РетроспективаVTI</vt:lpstr>
      <vt:lpstr>Unity in action</vt:lpstr>
      <vt:lpstr>This presentation covers</vt:lpstr>
      <vt:lpstr>What is Unity</vt:lpstr>
      <vt:lpstr>Unity’s advantages</vt:lpstr>
      <vt:lpstr>Презентация PowerPoint</vt:lpstr>
      <vt:lpstr>A brief description of interface</vt:lpstr>
      <vt:lpstr>How code runs in Unity</vt:lpstr>
      <vt:lpstr>Code template for a basic script component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in action</dc:title>
  <dc:creator>cat cookie</dc:creator>
  <cp:lastModifiedBy>cat cookie</cp:lastModifiedBy>
  <cp:revision>19</cp:revision>
  <dcterms:created xsi:type="dcterms:W3CDTF">2020-12-27T11:00:56Z</dcterms:created>
  <dcterms:modified xsi:type="dcterms:W3CDTF">2020-12-28T08:26:44Z</dcterms:modified>
</cp:coreProperties>
</file>