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28"/>
  </p:notesMasterIdLst>
  <p:sldIdLst>
    <p:sldId id="256" r:id="rId2"/>
    <p:sldId id="276" r:id="rId3"/>
    <p:sldId id="343" r:id="rId4"/>
    <p:sldId id="333" r:id="rId5"/>
    <p:sldId id="345" r:id="rId6"/>
    <p:sldId id="353" r:id="rId7"/>
    <p:sldId id="354" r:id="rId8"/>
    <p:sldId id="355" r:id="rId9"/>
    <p:sldId id="304" r:id="rId10"/>
    <p:sldId id="346" r:id="rId11"/>
    <p:sldId id="347" r:id="rId12"/>
    <p:sldId id="348" r:id="rId13"/>
    <p:sldId id="349" r:id="rId14"/>
    <p:sldId id="305" r:id="rId15"/>
    <p:sldId id="321" r:id="rId16"/>
    <p:sldId id="307" r:id="rId17"/>
    <p:sldId id="310" r:id="rId18"/>
    <p:sldId id="352" r:id="rId19"/>
    <p:sldId id="308" r:id="rId20"/>
    <p:sldId id="317" r:id="rId21"/>
    <p:sldId id="309" r:id="rId22"/>
    <p:sldId id="350" r:id="rId23"/>
    <p:sldId id="318" r:id="rId24"/>
    <p:sldId id="311" r:id="rId25"/>
    <p:sldId id="312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9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3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C85F0-6C59-431A-BBC1-E15943FA59AB}" type="datetimeFigureOut">
              <a:rPr lang="ru-RU" smtClean="0"/>
              <a:t>08.10.2020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25820-1C72-4885-9067-284656A4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58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25820-1C72-4885-9067-284656A4ECC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93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25820-1C72-4885-9067-284656A4ECC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86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25820-1C72-4885-9067-284656A4ECC4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99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FB8E-7DC9-480E-8E14-A25A553E5A31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317D3-D3D4-4968-9EE0-3930122969B6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7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7067-85C0-464A-9471-ED70880D265A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7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9137-5C6F-4A01-A440-C2425AB43833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1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1686-4145-4A94-BD1D-D089FE385211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06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E1BC-91C2-4EB5-A425-588B8294A9FD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7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D486-2321-444F-9E88-1A51153E1D57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0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C396-773E-4ADB-9F1A-82DFB1860403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2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7220-8DB4-4F22-905E-8E9865AA44AA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0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A6CDC2-E0E4-47D0-B232-37C5DD5B99A1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6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9B20-DA56-45E8-ABC7-57EF30D79613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1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860135-C330-4AF7-A82D-294358A8FA62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4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msterin@oiate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uotes.deming.org/authors/W._Edwards_Deming/quote/3734" TargetMode="Externa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Интеллектуальный анализ данных и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DATA MINING (</a:t>
            </a:r>
            <a: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дополнительные главы)</a:t>
            </a:r>
            <a:b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(ДЛЯ магистров ИС 1 года)</a:t>
            </a:r>
            <a:b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Методы интеллектуального анализа данных</a:t>
            </a:r>
            <a:b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(ДЛЯ МАГИСТРОВ ИВТ 1 года )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64205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Преподаватель:</a:t>
            </a:r>
          </a:p>
          <a:p>
            <a:pPr algn="ctr"/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Стерин Александр Маркович,</a:t>
            </a:r>
          </a:p>
          <a:p>
            <a:pPr algn="ctr"/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Доктор физ.-мат. наук, ст. н. </a:t>
            </a:r>
            <a:r>
              <a:rPr lang="ru-RU" sz="5600" b="1" dirty="0" err="1">
                <a:latin typeface="Arial" panose="020B0604020202020204" pitchFamily="34" charset="0"/>
                <a:cs typeface="Arial" panose="020B0604020202020204" pitchFamily="34" charset="0"/>
              </a:rPr>
              <a:t>сотр</a:t>
            </a:r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., профессор</a:t>
            </a: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ОИКС (О)</a:t>
            </a:r>
          </a:p>
          <a:p>
            <a:pPr algn="ctr"/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Тел. (484)3974658, </a:t>
            </a:r>
            <a:endParaRPr lang="en-US" sz="5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ЭЛ. ПОЧТА</a:t>
            </a: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amsterin@oiate.ru</a:t>
            </a: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; alex.sterin@gmail.com;</a:t>
            </a:r>
          </a:p>
          <a:p>
            <a:pPr algn="ctr"/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STERIN@METEO.RU</a:t>
            </a:r>
          </a:p>
          <a:p>
            <a:pPr algn="ctr"/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60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153199"/>
            <a:ext cx="10528151" cy="609868"/>
          </a:xfrm>
        </p:spPr>
        <p:txBody>
          <a:bodyPr>
            <a:noAutofit/>
          </a:bodyPr>
          <a:lstStyle/>
          <a:p>
            <a:r>
              <a:rPr lang="ru-RU" sz="3600" dirty="0"/>
              <a:t>Когда получаем ЛИНЕЙНУЮ модель?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D9753-673C-460E-A6B1-0AEA7491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667373"/>
            <a:ext cx="10058400" cy="5500345"/>
          </a:xfrm>
        </p:spPr>
        <p:txBody>
          <a:bodyPr>
            <a:normAutofit/>
          </a:bodyPr>
          <a:lstStyle/>
          <a:p>
            <a:endParaRPr lang="ru-RU" dirty="0"/>
          </a:p>
          <a:p>
            <a:pPr>
              <a:tabLst>
                <a:tab pos="1440000" algn="l"/>
              </a:tabLst>
            </a:pPr>
            <a:endParaRPr lang="ru-RU" b="1" i="1" dirty="0">
              <a:solidFill>
                <a:srgbClr val="0070C0"/>
              </a:solidFill>
            </a:endParaRPr>
          </a:p>
          <a:p>
            <a:endParaRPr lang="ru-RU" sz="24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0DA2BA-CDC9-4299-87D3-A11AD4E16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9" y="763068"/>
            <a:ext cx="8597092" cy="51830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8FF24F-D768-4594-A2AB-DC6783DE6973}"/>
              </a:ext>
            </a:extLst>
          </p:cNvPr>
          <p:cNvSpPr txBox="1"/>
          <p:nvPr/>
        </p:nvSpPr>
        <p:spPr>
          <a:xfrm>
            <a:off x="9305925" y="2466975"/>
            <a:ext cx="2676525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Введение в вектор признаков признака (столбца), тождественно равного единице, позволяет ввести в вид искомого решения свободный член -  </a:t>
            </a:r>
            <a:r>
              <a:rPr lang="en-US" dirty="0"/>
              <a:t>INTERCEPT</a:t>
            </a:r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3B7D6F-1E5F-415F-950C-DDC65ECB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610F-1ACE-40A9-B29E-707A1BBCDCDD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524EB39B-56E3-4C44-BC7B-306F549D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C0F9365-B4B7-4277-B7F6-B0245F00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2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7E091-215B-420F-9FA2-DF6F78D3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" y="153253"/>
            <a:ext cx="10058400" cy="702303"/>
          </a:xfrm>
        </p:spPr>
        <p:txBody>
          <a:bodyPr>
            <a:noAutofit/>
          </a:bodyPr>
          <a:lstStyle/>
          <a:p>
            <a:r>
              <a:rPr lang="ru-RU" sz="2800" b="1" dirty="0"/>
              <a:t>Когда получаем ЛИНЕЙНУЮ РЕГРЕССИОННУЮ модель? 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80F9EC-B221-494E-968E-D1CC7823C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230" y="721784"/>
            <a:ext cx="7303770" cy="4023360"/>
          </a:xfrm>
        </p:spPr>
        <p:txBody>
          <a:bodyPr/>
          <a:lstStyle/>
          <a:p>
            <a:r>
              <a:rPr lang="ru-RU" b="1" dirty="0"/>
              <a:t>Если целевая переменная  </a:t>
            </a:r>
            <a:r>
              <a:rPr lang="en-US" b="1" dirty="0"/>
              <a:t>Y - </a:t>
            </a:r>
            <a:r>
              <a:rPr lang="ru-RU" b="1" dirty="0"/>
              <a:t>вещественное число, то такую</a:t>
            </a:r>
            <a:br>
              <a:rPr lang="ru-RU" b="1" dirty="0"/>
            </a:br>
            <a:r>
              <a:rPr lang="ru-RU" b="1" dirty="0"/>
              <a:t>модель называют линейной регрессией.  Для нее функция потерь может иметь самые различные конкретные выражения: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270FD9-6F44-4B45-8D03-CA6194766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95" y="1613389"/>
            <a:ext cx="7485589" cy="3873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0E755E-110A-4407-A09F-AD321E94E580}"/>
              </a:ext>
            </a:extLst>
          </p:cNvPr>
          <p:cNvSpPr txBox="1"/>
          <p:nvPr/>
        </p:nvSpPr>
        <p:spPr>
          <a:xfrm>
            <a:off x="8781786" y="721784"/>
            <a:ext cx="3238764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Иначе говоря, если имеем целевую функцию- вещественное число (левая часть равенства) ПЛЮС линейную модель (правая часть равенства), то имеем ЛИНЕЙНУЮ РЕГРЕССИОННУЮ модель!!!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9ECF6-B359-4379-8AB2-21744E48B505}"/>
              </a:ext>
            </a:extLst>
          </p:cNvPr>
          <p:cNvSpPr txBox="1"/>
          <p:nvPr/>
        </p:nvSpPr>
        <p:spPr>
          <a:xfrm>
            <a:off x="8781786" y="3295650"/>
            <a:ext cx="323876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Может рассматриваться огромное разнообразие функций потерь – здесь приведены лишь простейшие!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AE00AFF-61E7-4AE6-B84D-2198980FB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95" y="5487000"/>
            <a:ext cx="7485588" cy="9330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D54CE1-0399-4706-97E6-F29D8DDED057}"/>
              </a:ext>
            </a:extLst>
          </p:cNvPr>
          <p:cNvSpPr txBox="1"/>
          <p:nvPr/>
        </p:nvSpPr>
        <p:spPr>
          <a:xfrm>
            <a:off x="8866208" y="5359078"/>
            <a:ext cx="3154342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Мы должны в классе </a:t>
            </a:r>
            <a:r>
              <a:rPr lang="ru-RU" sz="2000" i="1" dirty="0"/>
              <a:t>а</a:t>
            </a:r>
            <a:r>
              <a:rPr lang="ru-RU" dirty="0"/>
              <a:t> найти оптимальное решение </a:t>
            </a:r>
            <a:r>
              <a:rPr lang="en-US" sz="2000" i="1" dirty="0"/>
              <a:t>w*</a:t>
            </a:r>
            <a:endParaRPr lang="ru-RU" i="1" dirty="0"/>
          </a:p>
        </p:txBody>
      </p:sp>
      <p:sp>
        <p:nvSpPr>
          <p:cNvPr id="16" name="Стрелка: влево 15">
            <a:extLst>
              <a:ext uri="{FF2B5EF4-FFF2-40B4-BE49-F238E27FC236}">
                <a16:creationId xmlns:a16="http://schemas.microsoft.com/office/drawing/2014/main" id="{2AAD4A1A-AE7B-4A16-BC00-D58486FF0721}"/>
              </a:ext>
            </a:extLst>
          </p:cNvPr>
          <p:cNvSpPr/>
          <p:nvPr/>
        </p:nvSpPr>
        <p:spPr>
          <a:xfrm>
            <a:off x="7917082" y="5719927"/>
            <a:ext cx="949124" cy="30690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9EAA14-4C9E-43AD-BC79-53D2A364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D103-EE83-44A9-91D7-B2911627CFB2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ED745A-9A1D-469C-9A45-82768869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B618E8-7277-48AF-902B-304B982C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9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22DA1-68A9-4AD0-B9A5-ADF57055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090"/>
            <a:ext cx="10058400" cy="643185"/>
          </a:xfrm>
        </p:spPr>
        <p:txBody>
          <a:bodyPr>
            <a:normAutofit/>
          </a:bodyPr>
          <a:lstStyle/>
          <a:p>
            <a:r>
              <a:rPr lang="ru-RU" sz="3200" dirty="0"/>
              <a:t>Получаем оптимизационную задачу – как ее решить?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AFCFCC4-D54F-4A45-8C79-5588DA264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243" y="1474118"/>
            <a:ext cx="8810625" cy="150495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D32595-FE2C-46B7-9E5E-4DA8D7B5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57" y="3565445"/>
            <a:ext cx="5919788" cy="15133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FAB1D0-CD11-4586-B5F0-09E5A1AA1ED0}"/>
              </a:ext>
            </a:extLst>
          </p:cNvPr>
          <p:cNvSpPr txBox="1"/>
          <p:nvPr/>
        </p:nvSpPr>
        <p:spPr>
          <a:xfrm>
            <a:off x="537243" y="1009650"/>
            <a:ext cx="584450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Для квадратичной функции потерь – идем общим путем: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717B2-1A11-46C3-8CB4-D939786D8DBF}"/>
              </a:ext>
            </a:extLst>
          </p:cNvPr>
          <p:cNvSpPr txBox="1"/>
          <p:nvPr/>
        </p:nvSpPr>
        <p:spPr>
          <a:xfrm>
            <a:off x="537243" y="3162300"/>
            <a:ext cx="61016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Необходимое условие минимума: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7AA87-C5D6-4313-87B3-92E9DA71496C}"/>
              </a:ext>
            </a:extLst>
          </p:cNvPr>
          <p:cNvSpPr txBox="1"/>
          <p:nvPr/>
        </p:nvSpPr>
        <p:spPr>
          <a:xfrm>
            <a:off x="6886575" y="3020791"/>
            <a:ext cx="5038725" cy="34163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sz="1800" b="1" i="0" u="none" strike="noStrike" baseline="0" dirty="0">
                <a:solidFill>
                  <a:srgbClr val="000000"/>
                </a:solidFill>
                <a:latin typeface="VHDBNG+Helvetica"/>
              </a:rPr>
              <a:t>Линейная регрессия - невероятно популярный алгоритм машинного обучения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HOYOEZ+Helvetica"/>
              </a:rPr>
              <a:t>. </a:t>
            </a: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VHDBNG+Helvetica"/>
              </a:rPr>
              <a:t>Плюсы алгоритма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HOYOEZ+Helvetica"/>
              </a:rPr>
              <a:t>: </a:t>
            </a:r>
          </a:p>
          <a:p>
            <a:pPr lvl="1"/>
            <a:r>
              <a:rPr lang="ru-RU" b="0" i="0" u="none" strike="noStrike" baseline="0" dirty="0">
                <a:solidFill>
                  <a:srgbClr val="000000"/>
                </a:solidFill>
                <a:latin typeface="HOYOEZ+Helvetica"/>
              </a:rPr>
              <a:t>• 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VHDBNG+Helvetica"/>
              </a:rPr>
              <a:t>Быстро учится </a:t>
            </a:r>
          </a:p>
          <a:p>
            <a:pPr lvl="1"/>
            <a:r>
              <a:rPr lang="ru-RU" b="0" i="0" u="none" strike="noStrike" baseline="0" dirty="0">
                <a:solidFill>
                  <a:srgbClr val="000000"/>
                </a:solidFill>
                <a:latin typeface="HOYOEZ+Helvetica"/>
              </a:rPr>
              <a:t>• 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VHDBNG+Helvetica"/>
              </a:rPr>
              <a:t>Быстро предсказывает </a:t>
            </a:r>
          </a:p>
          <a:p>
            <a:pPr lvl="1"/>
            <a:r>
              <a:rPr lang="ru-RU" b="0" i="0" u="none" strike="noStrike" baseline="0" dirty="0">
                <a:solidFill>
                  <a:srgbClr val="000000"/>
                </a:solidFill>
                <a:latin typeface="HOYOEZ+Helvetica"/>
              </a:rPr>
              <a:t>• 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VHDBNG+Helvetica"/>
              </a:rPr>
              <a:t>Легко интерпретируется </a:t>
            </a:r>
          </a:p>
          <a:p>
            <a:pPr lvl="1"/>
            <a:r>
              <a:rPr lang="ru-RU" b="0" i="0" u="none" strike="noStrike" baseline="0" dirty="0">
                <a:solidFill>
                  <a:srgbClr val="000000"/>
                </a:solidFill>
                <a:latin typeface="HOYOEZ+Helvetica"/>
              </a:rPr>
              <a:t>• 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VHDBNG+Helvetica"/>
              </a:rPr>
              <a:t>Легко хранить в памяти </a:t>
            </a:r>
          </a:p>
          <a:p>
            <a:pPr lvl="1"/>
            <a:r>
              <a:rPr lang="ru-RU" b="0" i="0" u="none" strike="noStrike" baseline="0" dirty="0">
                <a:solidFill>
                  <a:srgbClr val="000000"/>
                </a:solidFill>
                <a:latin typeface="HOYOEZ+Helvetica"/>
              </a:rPr>
              <a:t>• 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VHDBNG+Helvetica"/>
              </a:rPr>
              <a:t>Легко применять с дифференцируемой функцией потерь </a:t>
            </a: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VHDBNG+Helvetica"/>
              </a:rPr>
              <a:t>Весомый минус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HOYOEZ+Helvetica"/>
              </a:rPr>
              <a:t>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0" i="0" u="none" strike="noStrike" baseline="0" dirty="0">
                <a:solidFill>
                  <a:srgbClr val="000000"/>
                </a:solidFill>
                <a:latin typeface="VHDBNG+Helvetica"/>
              </a:rPr>
              <a:t>Не способен учитывать нелинейные зависимости в данных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HOYOEZ+Helvetica"/>
              </a:rPr>
              <a:t>. 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D4B4DD-29F1-4895-9DA8-55BE412B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6A6F-8B89-4ECB-BAB0-913D393CC29A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8C74E49E-8A4F-48CF-A5B8-85A34C3E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B1AD4E-5CA4-4B3E-8D3D-70E00523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4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58D40-4129-4883-9018-7DF0F0AB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161925"/>
            <a:ext cx="5791200" cy="565051"/>
          </a:xfrm>
        </p:spPr>
        <p:txBody>
          <a:bodyPr>
            <a:normAutofit/>
          </a:bodyPr>
          <a:lstStyle/>
          <a:p>
            <a:r>
              <a:rPr lang="ru-RU" sz="3600" dirty="0"/>
              <a:t>Как можно улучшить модель?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5F7DD-19DC-4036-A1E6-BE79841FF1A4}"/>
              </a:ext>
            </a:extLst>
          </p:cNvPr>
          <p:cNvSpPr txBox="1"/>
          <p:nvPr/>
        </p:nvSpPr>
        <p:spPr>
          <a:xfrm>
            <a:off x="1097280" y="1921057"/>
            <a:ext cx="5217795" cy="440120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2000" dirty="0"/>
              <a:t>Параметры модели интерпретируемы. Это большой плюс линейной модели. </a:t>
            </a:r>
            <a:r>
              <a:rPr lang="en-US" sz="2000" dirty="0"/>
              <a:t>W</a:t>
            </a:r>
            <a:r>
              <a:rPr lang="en-US" sz="2000" baseline="-25000" dirty="0"/>
              <a:t>i </a:t>
            </a:r>
            <a:r>
              <a:rPr lang="en-US" sz="2000" dirty="0"/>
              <a:t>- </a:t>
            </a:r>
            <a:r>
              <a:rPr lang="ru-RU" sz="2000" dirty="0"/>
              <a:t>значение, на которое изменится предсказание,</a:t>
            </a:r>
            <a:r>
              <a:rPr lang="en-US" sz="2000" dirty="0"/>
              <a:t> </a:t>
            </a:r>
            <a:r>
              <a:rPr lang="ru-RU" sz="2000" dirty="0"/>
              <a:t>если признак </a:t>
            </a:r>
            <a:r>
              <a:rPr lang="en-US" sz="2000" dirty="0"/>
              <a:t>f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ru-RU" sz="2000" dirty="0"/>
              <a:t>увеличить на единицу.</a:t>
            </a:r>
          </a:p>
          <a:p>
            <a:r>
              <a:rPr lang="ru-RU" sz="2000" dirty="0"/>
              <a:t>Категориальные признаки кодируем:</a:t>
            </a:r>
          </a:p>
          <a:p>
            <a:r>
              <a:rPr lang="ru-RU" sz="2000" dirty="0"/>
              <a:t>• </a:t>
            </a:r>
            <a:r>
              <a:rPr lang="ru-RU" sz="2000" dirty="0" err="1"/>
              <a:t>One-hot</a:t>
            </a:r>
            <a:r>
              <a:rPr lang="ru-RU" sz="2000" dirty="0"/>
              <a:t> кодирование - категориальный признак</a:t>
            </a:r>
            <a:r>
              <a:rPr lang="en-US" sz="2000" dirty="0"/>
              <a:t> </a:t>
            </a:r>
            <a:r>
              <a:rPr lang="ru-RU" sz="2000" dirty="0"/>
              <a:t>с</a:t>
            </a:r>
            <a:r>
              <a:rPr lang="en-US" sz="2000" dirty="0"/>
              <a:t> k </a:t>
            </a:r>
            <a:r>
              <a:rPr lang="ru-RU" sz="2000" dirty="0"/>
              <a:t>значениями превращаем в </a:t>
            </a:r>
            <a:r>
              <a:rPr lang="en-US" sz="2000" dirty="0"/>
              <a:t>k </a:t>
            </a:r>
            <a:r>
              <a:rPr lang="ru-RU" sz="2000" dirty="0"/>
              <a:t>бинарных</a:t>
            </a:r>
          </a:p>
          <a:p>
            <a:r>
              <a:rPr lang="ru-RU" sz="2000" dirty="0"/>
              <a:t>признаков!</a:t>
            </a:r>
          </a:p>
          <a:p>
            <a:r>
              <a:rPr lang="ru-RU" sz="2000" dirty="0"/>
              <a:t>• Кодирование через целевую переменную</a:t>
            </a:r>
          </a:p>
          <a:p>
            <a:r>
              <a:rPr lang="ru-RU" sz="2000" dirty="0"/>
              <a:t>(нельзя включать переменную самого объекта)</a:t>
            </a:r>
          </a:p>
          <a:p>
            <a:r>
              <a:rPr lang="ru-RU" sz="2000" dirty="0"/>
              <a:t>• Кодирование через вещественные признаки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1B4B566-6C17-4DC6-AA70-BA3D2DE96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01786"/>
            <a:ext cx="5467350" cy="923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8CC121-D41F-486F-91BE-93A4DF251D04}"/>
              </a:ext>
            </a:extLst>
          </p:cNvPr>
          <p:cNvSpPr txBox="1"/>
          <p:nvPr/>
        </p:nvSpPr>
        <p:spPr>
          <a:xfrm>
            <a:off x="6743699" y="1921057"/>
            <a:ext cx="5217795" cy="452431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dirty="0"/>
              <a:t>Для вещественных признаков применяем нелинейные</a:t>
            </a:r>
          </a:p>
          <a:p>
            <a:r>
              <a:rPr lang="ru-RU" dirty="0"/>
              <a:t>функции - возводим в степень, берем синус и т.д.</a:t>
            </a:r>
          </a:p>
          <a:p>
            <a:r>
              <a:rPr lang="ru-RU" dirty="0"/>
              <a:t>Учитываем взаимодействия:</a:t>
            </a:r>
          </a:p>
          <a:p>
            <a:r>
              <a:rPr lang="ru-RU" dirty="0"/>
              <a:t>• Пару вещественных перемножаем, делим и т.д.</a:t>
            </a:r>
          </a:p>
          <a:p>
            <a:r>
              <a:rPr lang="ru-RU" dirty="0"/>
              <a:t>• Для пары бинарных используем логические операции</a:t>
            </a:r>
          </a:p>
          <a:p>
            <a:r>
              <a:rPr lang="ru-RU" dirty="0"/>
              <a:t>Изменяем масштаб признаков (вспомним ковариацию и корреляцию!)</a:t>
            </a:r>
          </a:p>
          <a:p>
            <a:r>
              <a:rPr lang="ru-RU" dirty="0"/>
              <a:t>Для исходных числовых признаков применяем стандартизацию и нормализацию: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43ED712-62A8-4055-B825-96B959402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526" y="5057727"/>
            <a:ext cx="5068139" cy="14020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E89B28-7A3D-4438-8C0B-F5578EB89A6B}"/>
              </a:ext>
            </a:extLst>
          </p:cNvPr>
          <p:cNvSpPr txBox="1"/>
          <p:nvPr/>
        </p:nvSpPr>
        <p:spPr>
          <a:xfrm>
            <a:off x="7391399" y="285912"/>
            <a:ext cx="4276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highlight>
                  <a:srgbClr val="00FF00"/>
                </a:highlight>
              </a:rPr>
              <a:t>ПОМНИМ:</a:t>
            </a:r>
          </a:p>
          <a:p>
            <a:r>
              <a:rPr lang="ru-RU" b="1" dirty="0">
                <a:highlight>
                  <a:srgbClr val="00FF00"/>
                </a:highlight>
              </a:rPr>
              <a:t>Невозможно сделать правильное измененное признаковое пространство без понимания самой задачи!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7F081C-280D-4441-88A2-16D27EA1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BEFB-D15A-4D8D-B305-614D6AA17E30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7B55C2AC-5E66-41CA-AA98-54948976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00D3365-1C49-45C6-BC9B-7CD50345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0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923192"/>
            <a:ext cx="10058400" cy="4945902"/>
          </a:xfrm>
        </p:spPr>
        <p:txBody>
          <a:bodyPr/>
          <a:lstStyle/>
          <a:p>
            <a:r>
              <a:rPr lang="ru-RU" dirty="0"/>
              <a:t>Матричные обозначения: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97280" y="286604"/>
            <a:ext cx="10058400" cy="5134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/>
              <a:t>Регрессионный анализ – традиционная постановка – решение МНК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85" y="1393408"/>
            <a:ext cx="7176282" cy="141539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1097279" y="2823088"/>
            <a:ext cx="10844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Метод наименьших квадратов (</a:t>
            </a:r>
            <a:r>
              <a:rPr lang="ru-RU" b="1" u="sng" dirty="0"/>
              <a:t>не всегда применяется при постановке и формулировке решения задачи!):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103" y="3192420"/>
            <a:ext cx="3738491" cy="3025608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" name="Прямая со стрелкой 7"/>
          <p:cNvCxnSpPr/>
          <p:nvPr/>
        </p:nvCxnSpPr>
        <p:spPr>
          <a:xfrm flipV="1">
            <a:off x="1780443" y="1888782"/>
            <a:ext cx="2417884" cy="21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0454" y="1635962"/>
            <a:ext cx="1646800" cy="116955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Всего </a:t>
            </a:r>
            <a:r>
              <a:rPr lang="en-US" sz="1400" dirty="0"/>
              <a:t>k+1 </a:t>
            </a:r>
            <a:r>
              <a:rPr lang="ru-RU" sz="1400" dirty="0"/>
              <a:t>столбцов. Столбец для свободного члена</a:t>
            </a:r>
          </a:p>
          <a:p>
            <a:r>
              <a:rPr lang="en-US" sz="1400" dirty="0"/>
              <a:t>(intercept)</a:t>
            </a:r>
            <a:endParaRPr lang="ru-RU" sz="1400" dirty="0"/>
          </a:p>
        </p:txBody>
      </p: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5681472" y="3279015"/>
            <a:ext cx="4962144" cy="2939014"/>
            <a:chOff x="576" y="768"/>
            <a:chExt cx="4512" cy="3216"/>
          </a:xfrm>
        </p:grpSpPr>
        <p:sp>
          <p:nvSpPr>
            <p:cNvPr id="12" name="Rectangle 62"/>
            <p:cNvSpPr>
              <a:spLocks noChangeArrowheads="1"/>
            </p:cNvSpPr>
            <p:nvPr/>
          </p:nvSpPr>
          <p:spPr bwMode="auto">
            <a:xfrm>
              <a:off x="576" y="768"/>
              <a:ext cx="4512" cy="321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927" y="1163"/>
              <a:ext cx="3920" cy="23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920" y="1162"/>
              <a:ext cx="14" cy="2378"/>
            </a:xfrm>
            <a:custGeom>
              <a:avLst/>
              <a:gdLst/>
              <a:ahLst/>
              <a:cxnLst>
                <a:cxn ang="0">
                  <a:pos x="27" y="9515"/>
                </a:cxn>
                <a:cxn ang="0">
                  <a:pos x="56" y="9486"/>
                </a:cxn>
                <a:cxn ang="0">
                  <a:pos x="56" y="0"/>
                </a:cxn>
                <a:cxn ang="0">
                  <a:pos x="0" y="0"/>
                </a:cxn>
                <a:cxn ang="0">
                  <a:pos x="0" y="9486"/>
                </a:cxn>
                <a:cxn ang="0">
                  <a:pos x="27" y="9515"/>
                </a:cxn>
                <a:cxn ang="0">
                  <a:pos x="0" y="9486"/>
                </a:cxn>
                <a:cxn ang="0">
                  <a:pos x="0" y="9515"/>
                </a:cxn>
                <a:cxn ang="0">
                  <a:pos x="27" y="9515"/>
                </a:cxn>
              </a:cxnLst>
              <a:rect l="0" t="0" r="r" b="b"/>
              <a:pathLst>
                <a:path w="56" h="9515">
                  <a:moveTo>
                    <a:pt x="27" y="9515"/>
                  </a:moveTo>
                  <a:lnTo>
                    <a:pt x="56" y="9486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9486"/>
                  </a:lnTo>
                  <a:lnTo>
                    <a:pt x="27" y="9515"/>
                  </a:lnTo>
                  <a:lnTo>
                    <a:pt x="0" y="9486"/>
                  </a:lnTo>
                  <a:lnTo>
                    <a:pt x="0" y="9515"/>
                  </a:lnTo>
                  <a:lnTo>
                    <a:pt x="27" y="95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927" y="3526"/>
              <a:ext cx="3924" cy="14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923" y="1376"/>
              <a:ext cx="3824" cy="1806"/>
            </a:xfrm>
            <a:custGeom>
              <a:avLst/>
              <a:gdLst/>
              <a:ahLst/>
              <a:cxnLst>
                <a:cxn ang="0">
                  <a:pos x="15260" y="0"/>
                </a:cxn>
                <a:cxn ang="0">
                  <a:pos x="0" y="7146"/>
                </a:cxn>
                <a:cxn ang="0">
                  <a:pos x="36" y="7224"/>
                </a:cxn>
                <a:cxn ang="0">
                  <a:pos x="15295" y="77"/>
                </a:cxn>
                <a:cxn ang="0">
                  <a:pos x="15260" y="0"/>
                </a:cxn>
              </a:cxnLst>
              <a:rect l="0" t="0" r="r" b="b"/>
              <a:pathLst>
                <a:path w="15295" h="7224">
                  <a:moveTo>
                    <a:pt x="15260" y="0"/>
                  </a:moveTo>
                  <a:lnTo>
                    <a:pt x="0" y="7146"/>
                  </a:lnTo>
                  <a:lnTo>
                    <a:pt x="36" y="7224"/>
                  </a:lnTo>
                  <a:lnTo>
                    <a:pt x="15295" y="77"/>
                  </a:lnTo>
                  <a:lnTo>
                    <a:pt x="15260" y="0"/>
                  </a:lnTo>
                  <a:close/>
                </a:path>
              </a:pathLst>
            </a:custGeom>
            <a:solidFill>
              <a:srgbClr val="E87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928" y="3163"/>
              <a:ext cx="129" cy="371"/>
            </a:xfrm>
            <a:custGeom>
              <a:avLst/>
              <a:gdLst/>
              <a:ahLst/>
              <a:cxnLst>
                <a:cxn ang="0">
                  <a:pos x="305" y="1293"/>
                </a:cxn>
                <a:cxn ang="0">
                  <a:pos x="296" y="1337"/>
                </a:cxn>
                <a:cxn ang="0">
                  <a:pos x="284" y="1375"/>
                </a:cxn>
                <a:cxn ang="0">
                  <a:pos x="266" y="1406"/>
                </a:cxn>
                <a:cxn ang="0">
                  <a:pos x="245" y="1430"/>
                </a:cxn>
                <a:cxn ang="0">
                  <a:pos x="218" y="1448"/>
                </a:cxn>
                <a:cxn ang="0">
                  <a:pos x="182" y="1462"/>
                </a:cxn>
                <a:cxn ang="0">
                  <a:pos x="139" y="1473"/>
                </a:cxn>
                <a:cxn ang="0">
                  <a:pos x="89" y="1481"/>
                </a:cxn>
                <a:cxn ang="0">
                  <a:pos x="0" y="1484"/>
                </a:cxn>
                <a:cxn ang="0">
                  <a:pos x="49" y="1434"/>
                </a:cxn>
                <a:cxn ang="0">
                  <a:pos x="104" y="1421"/>
                </a:cxn>
                <a:cxn ang="0">
                  <a:pos x="142" y="1398"/>
                </a:cxn>
                <a:cxn ang="0">
                  <a:pos x="154" y="1380"/>
                </a:cxn>
                <a:cxn ang="0">
                  <a:pos x="169" y="1339"/>
                </a:cxn>
                <a:cxn ang="0">
                  <a:pos x="178" y="1269"/>
                </a:cxn>
                <a:cxn ang="0">
                  <a:pos x="179" y="1018"/>
                </a:cxn>
                <a:cxn ang="0">
                  <a:pos x="191" y="914"/>
                </a:cxn>
                <a:cxn ang="0">
                  <a:pos x="202" y="875"/>
                </a:cxn>
                <a:cxn ang="0">
                  <a:pos x="217" y="844"/>
                </a:cxn>
                <a:cxn ang="0">
                  <a:pos x="234" y="819"/>
                </a:cxn>
                <a:cxn ang="0">
                  <a:pos x="259" y="800"/>
                </a:cxn>
                <a:cxn ang="0">
                  <a:pos x="287" y="782"/>
                </a:cxn>
                <a:cxn ang="0">
                  <a:pos x="351" y="756"/>
                </a:cxn>
                <a:cxn ang="0">
                  <a:pos x="380" y="735"/>
                </a:cxn>
                <a:cxn ang="0">
                  <a:pos x="298" y="708"/>
                </a:cxn>
                <a:cxn ang="0">
                  <a:pos x="267" y="691"/>
                </a:cxn>
                <a:cxn ang="0">
                  <a:pos x="241" y="671"/>
                </a:cxn>
                <a:cxn ang="0">
                  <a:pos x="222" y="650"/>
                </a:cxn>
                <a:cxn ang="0">
                  <a:pos x="207" y="622"/>
                </a:cxn>
                <a:cxn ang="0">
                  <a:pos x="195" y="584"/>
                </a:cxn>
                <a:cxn ang="0">
                  <a:pos x="181" y="506"/>
                </a:cxn>
                <a:cxn ang="0">
                  <a:pos x="179" y="244"/>
                </a:cxn>
                <a:cxn ang="0">
                  <a:pos x="174" y="167"/>
                </a:cxn>
                <a:cxn ang="0">
                  <a:pos x="158" y="112"/>
                </a:cxn>
                <a:cxn ang="0">
                  <a:pos x="146" y="93"/>
                </a:cxn>
                <a:cxn ang="0">
                  <a:pos x="120" y="71"/>
                </a:cxn>
                <a:cxn ang="0">
                  <a:pos x="69" y="53"/>
                </a:cxn>
                <a:cxn ang="0">
                  <a:pos x="0" y="47"/>
                </a:cxn>
                <a:cxn ang="0">
                  <a:pos x="51" y="1"/>
                </a:cxn>
                <a:cxn ang="0">
                  <a:pos x="155" y="13"/>
                </a:cxn>
                <a:cxn ang="0">
                  <a:pos x="195" y="26"/>
                </a:cxn>
                <a:cxn ang="0">
                  <a:pos x="228" y="42"/>
                </a:cxn>
                <a:cxn ang="0">
                  <a:pos x="253" y="62"/>
                </a:cxn>
                <a:cxn ang="0">
                  <a:pos x="273" y="89"/>
                </a:cxn>
                <a:cxn ang="0">
                  <a:pos x="288" y="122"/>
                </a:cxn>
                <a:cxn ang="0">
                  <a:pos x="299" y="161"/>
                </a:cxn>
                <a:cxn ang="0">
                  <a:pos x="307" y="225"/>
                </a:cxn>
                <a:cxn ang="0">
                  <a:pos x="309" y="526"/>
                </a:cxn>
                <a:cxn ang="0">
                  <a:pos x="319" y="599"/>
                </a:cxn>
                <a:cxn ang="0">
                  <a:pos x="337" y="643"/>
                </a:cxn>
                <a:cxn ang="0">
                  <a:pos x="351" y="662"/>
                </a:cxn>
                <a:cxn ang="0">
                  <a:pos x="369" y="677"/>
                </a:cxn>
                <a:cxn ang="0">
                  <a:pos x="413" y="698"/>
                </a:cxn>
                <a:cxn ang="0">
                  <a:pos x="487" y="715"/>
                </a:cxn>
                <a:cxn ang="0">
                  <a:pos x="487" y="770"/>
                </a:cxn>
                <a:cxn ang="0">
                  <a:pos x="414" y="786"/>
                </a:cxn>
                <a:cxn ang="0">
                  <a:pos x="370" y="807"/>
                </a:cxn>
                <a:cxn ang="0">
                  <a:pos x="351" y="823"/>
                </a:cxn>
                <a:cxn ang="0">
                  <a:pos x="337" y="841"/>
                </a:cxn>
                <a:cxn ang="0">
                  <a:pos x="319" y="886"/>
                </a:cxn>
                <a:cxn ang="0">
                  <a:pos x="309" y="959"/>
                </a:cxn>
              </a:cxnLst>
              <a:rect l="0" t="0" r="r" b="b"/>
              <a:pathLst>
                <a:path w="517" h="1484">
                  <a:moveTo>
                    <a:pt x="308" y="1222"/>
                  </a:moveTo>
                  <a:lnTo>
                    <a:pt x="307" y="1259"/>
                  </a:lnTo>
                  <a:lnTo>
                    <a:pt x="305" y="1293"/>
                  </a:lnTo>
                  <a:lnTo>
                    <a:pt x="303" y="1308"/>
                  </a:lnTo>
                  <a:lnTo>
                    <a:pt x="299" y="1323"/>
                  </a:lnTo>
                  <a:lnTo>
                    <a:pt x="296" y="1337"/>
                  </a:lnTo>
                  <a:lnTo>
                    <a:pt x="293" y="1350"/>
                  </a:lnTo>
                  <a:lnTo>
                    <a:pt x="288" y="1363"/>
                  </a:lnTo>
                  <a:lnTo>
                    <a:pt x="284" y="1375"/>
                  </a:lnTo>
                  <a:lnTo>
                    <a:pt x="279" y="1386"/>
                  </a:lnTo>
                  <a:lnTo>
                    <a:pt x="273" y="1396"/>
                  </a:lnTo>
                  <a:lnTo>
                    <a:pt x="266" y="1406"/>
                  </a:lnTo>
                  <a:lnTo>
                    <a:pt x="260" y="1414"/>
                  </a:lnTo>
                  <a:lnTo>
                    <a:pt x="253" y="1422"/>
                  </a:lnTo>
                  <a:lnTo>
                    <a:pt x="245" y="1430"/>
                  </a:lnTo>
                  <a:lnTo>
                    <a:pt x="237" y="1435"/>
                  </a:lnTo>
                  <a:lnTo>
                    <a:pt x="228" y="1442"/>
                  </a:lnTo>
                  <a:lnTo>
                    <a:pt x="218" y="1448"/>
                  </a:lnTo>
                  <a:lnTo>
                    <a:pt x="207" y="1453"/>
                  </a:lnTo>
                  <a:lnTo>
                    <a:pt x="195" y="1458"/>
                  </a:lnTo>
                  <a:lnTo>
                    <a:pt x="182" y="1462"/>
                  </a:lnTo>
                  <a:lnTo>
                    <a:pt x="169" y="1466"/>
                  </a:lnTo>
                  <a:lnTo>
                    <a:pt x="155" y="1470"/>
                  </a:lnTo>
                  <a:lnTo>
                    <a:pt x="139" y="1473"/>
                  </a:lnTo>
                  <a:lnTo>
                    <a:pt x="123" y="1476"/>
                  </a:lnTo>
                  <a:lnTo>
                    <a:pt x="106" y="1478"/>
                  </a:lnTo>
                  <a:lnTo>
                    <a:pt x="89" y="1481"/>
                  </a:lnTo>
                  <a:lnTo>
                    <a:pt x="51" y="1483"/>
                  </a:lnTo>
                  <a:lnTo>
                    <a:pt x="9" y="1484"/>
                  </a:lnTo>
                  <a:lnTo>
                    <a:pt x="0" y="1484"/>
                  </a:lnTo>
                  <a:lnTo>
                    <a:pt x="0" y="1438"/>
                  </a:lnTo>
                  <a:lnTo>
                    <a:pt x="26" y="1437"/>
                  </a:lnTo>
                  <a:lnTo>
                    <a:pt x="49" y="1434"/>
                  </a:lnTo>
                  <a:lnTo>
                    <a:pt x="69" y="1431"/>
                  </a:lnTo>
                  <a:lnTo>
                    <a:pt x="88" y="1427"/>
                  </a:lnTo>
                  <a:lnTo>
                    <a:pt x="104" y="1421"/>
                  </a:lnTo>
                  <a:lnTo>
                    <a:pt x="120" y="1414"/>
                  </a:lnTo>
                  <a:lnTo>
                    <a:pt x="132" y="1407"/>
                  </a:lnTo>
                  <a:lnTo>
                    <a:pt x="142" y="1398"/>
                  </a:lnTo>
                  <a:lnTo>
                    <a:pt x="146" y="1392"/>
                  </a:lnTo>
                  <a:lnTo>
                    <a:pt x="150" y="1387"/>
                  </a:lnTo>
                  <a:lnTo>
                    <a:pt x="154" y="1380"/>
                  </a:lnTo>
                  <a:lnTo>
                    <a:pt x="158" y="1374"/>
                  </a:lnTo>
                  <a:lnTo>
                    <a:pt x="164" y="1357"/>
                  </a:lnTo>
                  <a:lnTo>
                    <a:pt x="169" y="1339"/>
                  </a:lnTo>
                  <a:lnTo>
                    <a:pt x="174" y="1318"/>
                  </a:lnTo>
                  <a:lnTo>
                    <a:pt x="177" y="1294"/>
                  </a:lnTo>
                  <a:lnTo>
                    <a:pt x="178" y="1269"/>
                  </a:lnTo>
                  <a:lnTo>
                    <a:pt x="179" y="1240"/>
                  </a:lnTo>
                  <a:lnTo>
                    <a:pt x="179" y="1060"/>
                  </a:lnTo>
                  <a:lnTo>
                    <a:pt x="179" y="1018"/>
                  </a:lnTo>
                  <a:lnTo>
                    <a:pt x="181" y="981"/>
                  </a:lnTo>
                  <a:lnTo>
                    <a:pt x="186" y="945"/>
                  </a:lnTo>
                  <a:lnTo>
                    <a:pt x="191" y="914"/>
                  </a:lnTo>
                  <a:lnTo>
                    <a:pt x="195" y="900"/>
                  </a:lnTo>
                  <a:lnTo>
                    <a:pt x="198" y="887"/>
                  </a:lnTo>
                  <a:lnTo>
                    <a:pt x="202" y="875"/>
                  </a:lnTo>
                  <a:lnTo>
                    <a:pt x="207" y="864"/>
                  </a:lnTo>
                  <a:lnTo>
                    <a:pt x="211" y="853"/>
                  </a:lnTo>
                  <a:lnTo>
                    <a:pt x="217" y="844"/>
                  </a:lnTo>
                  <a:lnTo>
                    <a:pt x="222" y="835"/>
                  </a:lnTo>
                  <a:lnTo>
                    <a:pt x="228" y="827"/>
                  </a:lnTo>
                  <a:lnTo>
                    <a:pt x="234" y="819"/>
                  </a:lnTo>
                  <a:lnTo>
                    <a:pt x="242" y="813"/>
                  </a:lnTo>
                  <a:lnTo>
                    <a:pt x="250" y="806"/>
                  </a:lnTo>
                  <a:lnTo>
                    <a:pt x="259" y="800"/>
                  </a:lnTo>
                  <a:lnTo>
                    <a:pt x="267" y="793"/>
                  </a:lnTo>
                  <a:lnTo>
                    <a:pt x="277" y="787"/>
                  </a:lnTo>
                  <a:lnTo>
                    <a:pt x="287" y="782"/>
                  </a:lnTo>
                  <a:lnTo>
                    <a:pt x="299" y="776"/>
                  </a:lnTo>
                  <a:lnTo>
                    <a:pt x="324" y="766"/>
                  </a:lnTo>
                  <a:lnTo>
                    <a:pt x="351" y="756"/>
                  </a:lnTo>
                  <a:lnTo>
                    <a:pt x="381" y="749"/>
                  </a:lnTo>
                  <a:lnTo>
                    <a:pt x="413" y="742"/>
                  </a:lnTo>
                  <a:lnTo>
                    <a:pt x="380" y="735"/>
                  </a:lnTo>
                  <a:lnTo>
                    <a:pt x="350" y="727"/>
                  </a:lnTo>
                  <a:lnTo>
                    <a:pt x="324" y="718"/>
                  </a:lnTo>
                  <a:lnTo>
                    <a:pt x="298" y="708"/>
                  </a:lnTo>
                  <a:lnTo>
                    <a:pt x="287" y="702"/>
                  </a:lnTo>
                  <a:lnTo>
                    <a:pt x="277" y="697"/>
                  </a:lnTo>
                  <a:lnTo>
                    <a:pt x="267" y="691"/>
                  </a:lnTo>
                  <a:lnTo>
                    <a:pt x="258" y="685"/>
                  </a:lnTo>
                  <a:lnTo>
                    <a:pt x="250" y="678"/>
                  </a:lnTo>
                  <a:lnTo>
                    <a:pt x="241" y="671"/>
                  </a:lnTo>
                  <a:lnTo>
                    <a:pt x="234" y="665"/>
                  </a:lnTo>
                  <a:lnTo>
                    <a:pt x="228" y="658"/>
                  </a:lnTo>
                  <a:lnTo>
                    <a:pt x="222" y="650"/>
                  </a:lnTo>
                  <a:lnTo>
                    <a:pt x="217" y="642"/>
                  </a:lnTo>
                  <a:lnTo>
                    <a:pt x="211" y="632"/>
                  </a:lnTo>
                  <a:lnTo>
                    <a:pt x="207" y="622"/>
                  </a:lnTo>
                  <a:lnTo>
                    <a:pt x="202" y="610"/>
                  </a:lnTo>
                  <a:lnTo>
                    <a:pt x="198" y="597"/>
                  </a:lnTo>
                  <a:lnTo>
                    <a:pt x="195" y="584"/>
                  </a:lnTo>
                  <a:lnTo>
                    <a:pt x="191" y="571"/>
                  </a:lnTo>
                  <a:lnTo>
                    <a:pt x="186" y="540"/>
                  </a:lnTo>
                  <a:lnTo>
                    <a:pt x="181" y="506"/>
                  </a:lnTo>
                  <a:lnTo>
                    <a:pt x="179" y="467"/>
                  </a:lnTo>
                  <a:lnTo>
                    <a:pt x="179" y="425"/>
                  </a:lnTo>
                  <a:lnTo>
                    <a:pt x="179" y="244"/>
                  </a:lnTo>
                  <a:lnTo>
                    <a:pt x="178" y="217"/>
                  </a:lnTo>
                  <a:lnTo>
                    <a:pt x="177" y="190"/>
                  </a:lnTo>
                  <a:lnTo>
                    <a:pt x="174" y="167"/>
                  </a:lnTo>
                  <a:lnTo>
                    <a:pt x="169" y="146"/>
                  </a:lnTo>
                  <a:lnTo>
                    <a:pt x="164" y="127"/>
                  </a:lnTo>
                  <a:lnTo>
                    <a:pt x="158" y="112"/>
                  </a:lnTo>
                  <a:lnTo>
                    <a:pt x="154" y="105"/>
                  </a:lnTo>
                  <a:lnTo>
                    <a:pt x="150" y="98"/>
                  </a:lnTo>
                  <a:lnTo>
                    <a:pt x="146" y="93"/>
                  </a:lnTo>
                  <a:lnTo>
                    <a:pt x="142" y="87"/>
                  </a:lnTo>
                  <a:lnTo>
                    <a:pt x="132" y="79"/>
                  </a:lnTo>
                  <a:lnTo>
                    <a:pt x="120" y="71"/>
                  </a:lnTo>
                  <a:lnTo>
                    <a:pt x="104" y="64"/>
                  </a:lnTo>
                  <a:lnTo>
                    <a:pt x="88" y="58"/>
                  </a:lnTo>
                  <a:lnTo>
                    <a:pt x="69" y="53"/>
                  </a:lnTo>
                  <a:lnTo>
                    <a:pt x="49" y="50"/>
                  </a:lnTo>
                  <a:lnTo>
                    <a:pt x="26" y="48"/>
                  </a:lnTo>
                  <a:lnTo>
                    <a:pt x="0" y="47"/>
                  </a:lnTo>
                  <a:lnTo>
                    <a:pt x="0" y="0"/>
                  </a:lnTo>
                  <a:lnTo>
                    <a:pt x="9" y="0"/>
                  </a:lnTo>
                  <a:lnTo>
                    <a:pt x="51" y="1"/>
                  </a:lnTo>
                  <a:lnTo>
                    <a:pt x="89" y="4"/>
                  </a:lnTo>
                  <a:lnTo>
                    <a:pt x="123" y="8"/>
                  </a:lnTo>
                  <a:lnTo>
                    <a:pt x="155" y="13"/>
                  </a:lnTo>
                  <a:lnTo>
                    <a:pt x="169" y="18"/>
                  </a:lnTo>
                  <a:lnTo>
                    <a:pt x="182" y="21"/>
                  </a:lnTo>
                  <a:lnTo>
                    <a:pt x="195" y="26"/>
                  </a:lnTo>
                  <a:lnTo>
                    <a:pt x="207" y="31"/>
                  </a:lnTo>
                  <a:lnTo>
                    <a:pt x="218" y="37"/>
                  </a:lnTo>
                  <a:lnTo>
                    <a:pt x="228" y="42"/>
                  </a:lnTo>
                  <a:lnTo>
                    <a:pt x="237" y="49"/>
                  </a:lnTo>
                  <a:lnTo>
                    <a:pt x="245" y="55"/>
                  </a:lnTo>
                  <a:lnTo>
                    <a:pt x="253" y="62"/>
                  </a:lnTo>
                  <a:lnTo>
                    <a:pt x="260" y="70"/>
                  </a:lnTo>
                  <a:lnTo>
                    <a:pt x="266" y="79"/>
                  </a:lnTo>
                  <a:lnTo>
                    <a:pt x="273" y="89"/>
                  </a:lnTo>
                  <a:lnTo>
                    <a:pt x="279" y="98"/>
                  </a:lnTo>
                  <a:lnTo>
                    <a:pt x="284" y="110"/>
                  </a:lnTo>
                  <a:lnTo>
                    <a:pt x="288" y="122"/>
                  </a:lnTo>
                  <a:lnTo>
                    <a:pt x="293" y="134"/>
                  </a:lnTo>
                  <a:lnTo>
                    <a:pt x="296" y="147"/>
                  </a:lnTo>
                  <a:lnTo>
                    <a:pt x="299" y="161"/>
                  </a:lnTo>
                  <a:lnTo>
                    <a:pt x="303" y="176"/>
                  </a:lnTo>
                  <a:lnTo>
                    <a:pt x="305" y="191"/>
                  </a:lnTo>
                  <a:lnTo>
                    <a:pt x="307" y="225"/>
                  </a:lnTo>
                  <a:lnTo>
                    <a:pt x="308" y="261"/>
                  </a:lnTo>
                  <a:lnTo>
                    <a:pt x="308" y="497"/>
                  </a:lnTo>
                  <a:lnTo>
                    <a:pt x="309" y="526"/>
                  </a:lnTo>
                  <a:lnTo>
                    <a:pt x="312" y="552"/>
                  </a:lnTo>
                  <a:lnTo>
                    <a:pt x="315" y="577"/>
                  </a:lnTo>
                  <a:lnTo>
                    <a:pt x="319" y="599"/>
                  </a:lnTo>
                  <a:lnTo>
                    <a:pt x="325" y="617"/>
                  </a:lnTo>
                  <a:lnTo>
                    <a:pt x="333" y="635"/>
                  </a:lnTo>
                  <a:lnTo>
                    <a:pt x="337" y="643"/>
                  </a:lnTo>
                  <a:lnTo>
                    <a:pt x="341" y="649"/>
                  </a:lnTo>
                  <a:lnTo>
                    <a:pt x="346" y="656"/>
                  </a:lnTo>
                  <a:lnTo>
                    <a:pt x="351" y="662"/>
                  </a:lnTo>
                  <a:lnTo>
                    <a:pt x="357" y="667"/>
                  </a:lnTo>
                  <a:lnTo>
                    <a:pt x="362" y="671"/>
                  </a:lnTo>
                  <a:lnTo>
                    <a:pt x="369" y="677"/>
                  </a:lnTo>
                  <a:lnTo>
                    <a:pt x="377" y="681"/>
                  </a:lnTo>
                  <a:lnTo>
                    <a:pt x="394" y="690"/>
                  </a:lnTo>
                  <a:lnTo>
                    <a:pt x="413" y="698"/>
                  </a:lnTo>
                  <a:lnTo>
                    <a:pt x="435" y="703"/>
                  </a:lnTo>
                  <a:lnTo>
                    <a:pt x="460" y="710"/>
                  </a:lnTo>
                  <a:lnTo>
                    <a:pt x="487" y="715"/>
                  </a:lnTo>
                  <a:lnTo>
                    <a:pt x="517" y="718"/>
                  </a:lnTo>
                  <a:lnTo>
                    <a:pt x="517" y="766"/>
                  </a:lnTo>
                  <a:lnTo>
                    <a:pt x="487" y="770"/>
                  </a:lnTo>
                  <a:lnTo>
                    <a:pt x="461" y="774"/>
                  </a:lnTo>
                  <a:lnTo>
                    <a:pt x="436" y="780"/>
                  </a:lnTo>
                  <a:lnTo>
                    <a:pt x="414" y="786"/>
                  </a:lnTo>
                  <a:lnTo>
                    <a:pt x="394" y="794"/>
                  </a:lnTo>
                  <a:lnTo>
                    <a:pt x="378" y="803"/>
                  </a:lnTo>
                  <a:lnTo>
                    <a:pt x="370" y="807"/>
                  </a:lnTo>
                  <a:lnTo>
                    <a:pt x="364" y="812"/>
                  </a:lnTo>
                  <a:lnTo>
                    <a:pt x="357" y="817"/>
                  </a:lnTo>
                  <a:lnTo>
                    <a:pt x="351" y="823"/>
                  </a:lnTo>
                  <a:lnTo>
                    <a:pt x="346" y="828"/>
                  </a:lnTo>
                  <a:lnTo>
                    <a:pt x="341" y="835"/>
                  </a:lnTo>
                  <a:lnTo>
                    <a:pt x="337" y="841"/>
                  </a:lnTo>
                  <a:lnTo>
                    <a:pt x="333" y="849"/>
                  </a:lnTo>
                  <a:lnTo>
                    <a:pt x="325" y="867"/>
                  </a:lnTo>
                  <a:lnTo>
                    <a:pt x="319" y="886"/>
                  </a:lnTo>
                  <a:lnTo>
                    <a:pt x="315" y="908"/>
                  </a:lnTo>
                  <a:lnTo>
                    <a:pt x="312" y="932"/>
                  </a:lnTo>
                  <a:lnTo>
                    <a:pt x="309" y="959"/>
                  </a:lnTo>
                  <a:lnTo>
                    <a:pt x="308" y="988"/>
                  </a:lnTo>
                  <a:lnTo>
                    <a:pt x="308" y="1222"/>
                  </a:lnTo>
                  <a:close/>
                </a:path>
              </a:pathLst>
            </a:custGeom>
            <a:solidFill>
              <a:srgbClr val="3A9C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928" y="3163"/>
              <a:ext cx="129" cy="371"/>
            </a:xfrm>
            <a:custGeom>
              <a:avLst/>
              <a:gdLst/>
              <a:ahLst/>
              <a:cxnLst>
                <a:cxn ang="0">
                  <a:pos x="305" y="1293"/>
                </a:cxn>
                <a:cxn ang="0">
                  <a:pos x="296" y="1337"/>
                </a:cxn>
                <a:cxn ang="0">
                  <a:pos x="284" y="1375"/>
                </a:cxn>
                <a:cxn ang="0">
                  <a:pos x="266" y="1406"/>
                </a:cxn>
                <a:cxn ang="0">
                  <a:pos x="245" y="1430"/>
                </a:cxn>
                <a:cxn ang="0">
                  <a:pos x="218" y="1448"/>
                </a:cxn>
                <a:cxn ang="0">
                  <a:pos x="182" y="1462"/>
                </a:cxn>
                <a:cxn ang="0">
                  <a:pos x="139" y="1473"/>
                </a:cxn>
                <a:cxn ang="0">
                  <a:pos x="89" y="1481"/>
                </a:cxn>
                <a:cxn ang="0">
                  <a:pos x="0" y="1484"/>
                </a:cxn>
                <a:cxn ang="0">
                  <a:pos x="49" y="1434"/>
                </a:cxn>
                <a:cxn ang="0">
                  <a:pos x="104" y="1421"/>
                </a:cxn>
                <a:cxn ang="0">
                  <a:pos x="142" y="1398"/>
                </a:cxn>
                <a:cxn ang="0">
                  <a:pos x="154" y="1380"/>
                </a:cxn>
                <a:cxn ang="0">
                  <a:pos x="169" y="1339"/>
                </a:cxn>
                <a:cxn ang="0">
                  <a:pos x="178" y="1269"/>
                </a:cxn>
                <a:cxn ang="0">
                  <a:pos x="179" y="1018"/>
                </a:cxn>
                <a:cxn ang="0">
                  <a:pos x="191" y="914"/>
                </a:cxn>
                <a:cxn ang="0">
                  <a:pos x="202" y="875"/>
                </a:cxn>
                <a:cxn ang="0">
                  <a:pos x="217" y="844"/>
                </a:cxn>
                <a:cxn ang="0">
                  <a:pos x="234" y="819"/>
                </a:cxn>
                <a:cxn ang="0">
                  <a:pos x="259" y="800"/>
                </a:cxn>
                <a:cxn ang="0">
                  <a:pos x="287" y="782"/>
                </a:cxn>
                <a:cxn ang="0">
                  <a:pos x="351" y="756"/>
                </a:cxn>
                <a:cxn ang="0">
                  <a:pos x="380" y="735"/>
                </a:cxn>
                <a:cxn ang="0">
                  <a:pos x="298" y="708"/>
                </a:cxn>
                <a:cxn ang="0">
                  <a:pos x="267" y="691"/>
                </a:cxn>
                <a:cxn ang="0">
                  <a:pos x="241" y="671"/>
                </a:cxn>
                <a:cxn ang="0">
                  <a:pos x="222" y="650"/>
                </a:cxn>
                <a:cxn ang="0">
                  <a:pos x="207" y="622"/>
                </a:cxn>
                <a:cxn ang="0">
                  <a:pos x="195" y="584"/>
                </a:cxn>
                <a:cxn ang="0">
                  <a:pos x="181" y="506"/>
                </a:cxn>
                <a:cxn ang="0">
                  <a:pos x="179" y="244"/>
                </a:cxn>
                <a:cxn ang="0">
                  <a:pos x="174" y="167"/>
                </a:cxn>
                <a:cxn ang="0">
                  <a:pos x="158" y="112"/>
                </a:cxn>
                <a:cxn ang="0">
                  <a:pos x="146" y="93"/>
                </a:cxn>
                <a:cxn ang="0">
                  <a:pos x="120" y="71"/>
                </a:cxn>
                <a:cxn ang="0">
                  <a:pos x="69" y="53"/>
                </a:cxn>
                <a:cxn ang="0">
                  <a:pos x="0" y="47"/>
                </a:cxn>
                <a:cxn ang="0">
                  <a:pos x="51" y="1"/>
                </a:cxn>
                <a:cxn ang="0">
                  <a:pos x="155" y="13"/>
                </a:cxn>
                <a:cxn ang="0">
                  <a:pos x="195" y="26"/>
                </a:cxn>
                <a:cxn ang="0">
                  <a:pos x="228" y="42"/>
                </a:cxn>
                <a:cxn ang="0">
                  <a:pos x="253" y="62"/>
                </a:cxn>
                <a:cxn ang="0">
                  <a:pos x="273" y="89"/>
                </a:cxn>
                <a:cxn ang="0">
                  <a:pos x="288" y="122"/>
                </a:cxn>
                <a:cxn ang="0">
                  <a:pos x="299" y="161"/>
                </a:cxn>
                <a:cxn ang="0">
                  <a:pos x="307" y="225"/>
                </a:cxn>
                <a:cxn ang="0">
                  <a:pos x="309" y="526"/>
                </a:cxn>
                <a:cxn ang="0">
                  <a:pos x="319" y="599"/>
                </a:cxn>
                <a:cxn ang="0">
                  <a:pos x="337" y="643"/>
                </a:cxn>
                <a:cxn ang="0">
                  <a:pos x="351" y="662"/>
                </a:cxn>
                <a:cxn ang="0">
                  <a:pos x="369" y="677"/>
                </a:cxn>
                <a:cxn ang="0">
                  <a:pos x="413" y="698"/>
                </a:cxn>
                <a:cxn ang="0">
                  <a:pos x="487" y="715"/>
                </a:cxn>
                <a:cxn ang="0">
                  <a:pos x="487" y="770"/>
                </a:cxn>
                <a:cxn ang="0">
                  <a:pos x="414" y="786"/>
                </a:cxn>
                <a:cxn ang="0">
                  <a:pos x="370" y="807"/>
                </a:cxn>
                <a:cxn ang="0">
                  <a:pos x="351" y="823"/>
                </a:cxn>
                <a:cxn ang="0">
                  <a:pos x="337" y="841"/>
                </a:cxn>
                <a:cxn ang="0">
                  <a:pos x="319" y="886"/>
                </a:cxn>
                <a:cxn ang="0">
                  <a:pos x="309" y="959"/>
                </a:cxn>
              </a:cxnLst>
              <a:rect l="0" t="0" r="r" b="b"/>
              <a:pathLst>
                <a:path w="517" h="1484">
                  <a:moveTo>
                    <a:pt x="308" y="1222"/>
                  </a:moveTo>
                  <a:lnTo>
                    <a:pt x="307" y="1259"/>
                  </a:lnTo>
                  <a:lnTo>
                    <a:pt x="305" y="1293"/>
                  </a:lnTo>
                  <a:lnTo>
                    <a:pt x="303" y="1308"/>
                  </a:lnTo>
                  <a:lnTo>
                    <a:pt x="299" y="1323"/>
                  </a:lnTo>
                  <a:lnTo>
                    <a:pt x="296" y="1337"/>
                  </a:lnTo>
                  <a:lnTo>
                    <a:pt x="293" y="1350"/>
                  </a:lnTo>
                  <a:lnTo>
                    <a:pt x="288" y="1363"/>
                  </a:lnTo>
                  <a:lnTo>
                    <a:pt x="284" y="1375"/>
                  </a:lnTo>
                  <a:lnTo>
                    <a:pt x="279" y="1386"/>
                  </a:lnTo>
                  <a:lnTo>
                    <a:pt x="273" y="1396"/>
                  </a:lnTo>
                  <a:lnTo>
                    <a:pt x="266" y="1406"/>
                  </a:lnTo>
                  <a:lnTo>
                    <a:pt x="260" y="1414"/>
                  </a:lnTo>
                  <a:lnTo>
                    <a:pt x="253" y="1422"/>
                  </a:lnTo>
                  <a:lnTo>
                    <a:pt x="245" y="1430"/>
                  </a:lnTo>
                  <a:lnTo>
                    <a:pt x="237" y="1435"/>
                  </a:lnTo>
                  <a:lnTo>
                    <a:pt x="228" y="1442"/>
                  </a:lnTo>
                  <a:lnTo>
                    <a:pt x="218" y="1448"/>
                  </a:lnTo>
                  <a:lnTo>
                    <a:pt x="207" y="1453"/>
                  </a:lnTo>
                  <a:lnTo>
                    <a:pt x="195" y="1458"/>
                  </a:lnTo>
                  <a:lnTo>
                    <a:pt x="182" y="1462"/>
                  </a:lnTo>
                  <a:lnTo>
                    <a:pt x="169" y="1466"/>
                  </a:lnTo>
                  <a:lnTo>
                    <a:pt x="155" y="1470"/>
                  </a:lnTo>
                  <a:lnTo>
                    <a:pt x="139" y="1473"/>
                  </a:lnTo>
                  <a:lnTo>
                    <a:pt x="123" y="1476"/>
                  </a:lnTo>
                  <a:lnTo>
                    <a:pt x="106" y="1478"/>
                  </a:lnTo>
                  <a:lnTo>
                    <a:pt x="89" y="1481"/>
                  </a:lnTo>
                  <a:lnTo>
                    <a:pt x="51" y="1483"/>
                  </a:lnTo>
                  <a:lnTo>
                    <a:pt x="9" y="1484"/>
                  </a:lnTo>
                  <a:lnTo>
                    <a:pt x="0" y="1484"/>
                  </a:lnTo>
                  <a:lnTo>
                    <a:pt x="0" y="1438"/>
                  </a:lnTo>
                  <a:lnTo>
                    <a:pt x="26" y="1437"/>
                  </a:lnTo>
                  <a:lnTo>
                    <a:pt x="49" y="1434"/>
                  </a:lnTo>
                  <a:lnTo>
                    <a:pt x="69" y="1431"/>
                  </a:lnTo>
                  <a:lnTo>
                    <a:pt x="88" y="1427"/>
                  </a:lnTo>
                  <a:lnTo>
                    <a:pt x="104" y="1421"/>
                  </a:lnTo>
                  <a:lnTo>
                    <a:pt x="120" y="1414"/>
                  </a:lnTo>
                  <a:lnTo>
                    <a:pt x="132" y="1407"/>
                  </a:lnTo>
                  <a:lnTo>
                    <a:pt x="142" y="1398"/>
                  </a:lnTo>
                  <a:lnTo>
                    <a:pt x="146" y="1392"/>
                  </a:lnTo>
                  <a:lnTo>
                    <a:pt x="150" y="1387"/>
                  </a:lnTo>
                  <a:lnTo>
                    <a:pt x="154" y="1380"/>
                  </a:lnTo>
                  <a:lnTo>
                    <a:pt x="158" y="1374"/>
                  </a:lnTo>
                  <a:lnTo>
                    <a:pt x="164" y="1357"/>
                  </a:lnTo>
                  <a:lnTo>
                    <a:pt x="169" y="1339"/>
                  </a:lnTo>
                  <a:lnTo>
                    <a:pt x="174" y="1318"/>
                  </a:lnTo>
                  <a:lnTo>
                    <a:pt x="177" y="1294"/>
                  </a:lnTo>
                  <a:lnTo>
                    <a:pt x="178" y="1269"/>
                  </a:lnTo>
                  <a:lnTo>
                    <a:pt x="179" y="1240"/>
                  </a:lnTo>
                  <a:lnTo>
                    <a:pt x="179" y="1060"/>
                  </a:lnTo>
                  <a:lnTo>
                    <a:pt x="179" y="1018"/>
                  </a:lnTo>
                  <a:lnTo>
                    <a:pt x="181" y="981"/>
                  </a:lnTo>
                  <a:lnTo>
                    <a:pt x="186" y="945"/>
                  </a:lnTo>
                  <a:lnTo>
                    <a:pt x="191" y="914"/>
                  </a:lnTo>
                  <a:lnTo>
                    <a:pt x="195" y="900"/>
                  </a:lnTo>
                  <a:lnTo>
                    <a:pt x="198" y="887"/>
                  </a:lnTo>
                  <a:lnTo>
                    <a:pt x="202" y="875"/>
                  </a:lnTo>
                  <a:lnTo>
                    <a:pt x="207" y="864"/>
                  </a:lnTo>
                  <a:lnTo>
                    <a:pt x="211" y="853"/>
                  </a:lnTo>
                  <a:lnTo>
                    <a:pt x="217" y="844"/>
                  </a:lnTo>
                  <a:lnTo>
                    <a:pt x="222" y="835"/>
                  </a:lnTo>
                  <a:lnTo>
                    <a:pt x="228" y="827"/>
                  </a:lnTo>
                  <a:lnTo>
                    <a:pt x="234" y="819"/>
                  </a:lnTo>
                  <a:lnTo>
                    <a:pt x="242" y="813"/>
                  </a:lnTo>
                  <a:lnTo>
                    <a:pt x="250" y="806"/>
                  </a:lnTo>
                  <a:lnTo>
                    <a:pt x="259" y="800"/>
                  </a:lnTo>
                  <a:lnTo>
                    <a:pt x="267" y="793"/>
                  </a:lnTo>
                  <a:lnTo>
                    <a:pt x="277" y="787"/>
                  </a:lnTo>
                  <a:lnTo>
                    <a:pt x="287" y="782"/>
                  </a:lnTo>
                  <a:lnTo>
                    <a:pt x="299" y="776"/>
                  </a:lnTo>
                  <a:lnTo>
                    <a:pt x="324" y="766"/>
                  </a:lnTo>
                  <a:lnTo>
                    <a:pt x="351" y="756"/>
                  </a:lnTo>
                  <a:lnTo>
                    <a:pt x="381" y="749"/>
                  </a:lnTo>
                  <a:lnTo>
                    <a:pt x="413" y="742"/>
                  </a:lnTo>
                  <a:lnTo>
                    <a:pt x="380" y="735"/>
                  </a:lnTo>
                  <a:lnTo>
                    <a:pt x="350" y="727"/>
                  </a:lnTo>
                  <a:lnTo>
                    <a:pt x="324" y="718"/>
                  </a:lnTo>
                  <a:lnTo>
                    <a:pt x="298" y="708"/>
                  </a:lnTo>
                  <a:lnTo>
                    <a:pt x="287" y="702"/>
                  </a:lnTo>
                  <a:lnTo>
                    <a:pt x="277" y="697"/>
                  </a:lnTo>
                  <a:lnTo>
                    <a:pt x="267" y="691"/>
                  </a:lnTo>
                  <a:lnTo>
                    <a:pt x="258" y="685"/>
                  </a:lnTo>
                  <a:lnTo>
                    <a:pt x="250" y="678"/>
                  </a:lnTo>
                  <a:lnTo>
                    <a:pt x="241" y="671"/>
                  </a:lnTo>
                  <a:lnTo>
                    <a:pt x="234" y="665"/>
                  </a:lnTo>
                  <a:lnTo>
                    <a:pt x="228" y="658"/>
                  </a:lnTo>
                  <a:lnTo>
                    <a:pt x="222" y="650"/>
                  </a:lnTo>
                  <a:lnTo>
                    <a:pt x="217" y="642"/>
                  </a:lnTo>
                  <a:lnTo>
                    <a:pt x="211" y="632"/>
                  </a:lnTo>
                  <a:lnTo>
                    <a:pt x="207" y="622"/>
                  </a:lnTo>
                  <a:lnTo>
                    <a:pt x="202" y="610"/>
                  </a:lnTo>
                  <a:lnTo>
                    <a:pt x="198" y="597"/>
                  </a:lnTo>
                  <a:lnTo>
                    <a:pt x="195" y="584"/>
                  </a:lnTo>
                  <a:lnTo>
                    <a:pt x="191" y="571"/>
                  </a:lnTo>
                  <a:lnTo>
                    <a:pt x="186" y="540"/>
                  </a:lnTo>
                  <a:lnTo>
                    <a:pt x="181" y="506"/>
                  </a:lnTo>
                  <a:lnTo>
                    <a:pt x="179" y="467"/>
                  </a:lnTo>
                  <a:lnTo>
                    <a:pt x="179" y="425"/>
                  </a:lnTo>
                  <a:lnTo>
                    <a:pt x="179" y="244"/>
                  </a:lnTo>
                  <a:lnTo>
                    <a:pt x="178" y="217"/>
                  </a:lnTo>
                  <a:lnTo>
                    <a:pt x="177" y="190"/>
                  </a:lnTo>
                  <a:lnTo>
                    <a:pt x="174" y="167"/>
                  </a:lnTo>
                  <a:lnTo>
                    <a:pt x="169" y="146"/>
                  </a:lnTo>
                  <a:lnTo>
                    <a:pt x="164" y="127"/>
                  </a:lnTo>
                  <a:lnTo>
                    <a:pt x="158" y="112"/>
                  </a:lnTo>
                  <a:lnTo>
                    <a:pt x="154" y="105"/>
                  </a:lnTo>
                  <a:lnTo>
                    <a:pt x="150" y="98"/>
                  </a:lnTo>
                  <a:lnTo>
                    <a:pt x="146" y="93"/>
                  </a:lnTo>
                  <a:lnTo>
                    <a:pt x="142" y="87"/>
                  </a:lnTo>
                  <a:lnTo>
                    <a:pt x="132" y="79"/>
                  </a:lnTo>
                  <a:lnTo>
                    <a:pt x="120" y="71"/>
                  </a:lnTo>
                  <a:lnTo>
                    <a:pt x="104" y="64"/>
                  </a:lnTo>
                  <a:lnTo>
                    <a:pt x="88" y="58"/>
                  </a:lnTo>
                  <a:lnTo>
                    <a:pt x="69" y="53"/>
                  </a:lnTo>
                  <a:lnTo>
                    <a:pt x="49" y="50"/>
                  </a:lnTo>
                  <a:lnTo>
                    <a:pt x="26" y="48"/>
                  </a:lnTo>
                  <a:lnTo>
                    <a:pt x="0" y="47"/>
                  </a:lnTo>
                  <a:lnTo>
                    <a:pt x="0" y="0"/>
                  </a:lnTo>
                  <a:lnTo>
                    <a:pt x="9" y="0"/>
                  </a:lnTo>
                  <a:lnTo>
                    <a:pt x="51" y="1"/>
                  </a:lnTo>
                  <a:lnTo>
                    <a:pt x="89" y="4"/>
                  </a:lnTo>
                  <a:lnTo>
                    <a:pt x="123" y="8"/>
                  </a:lnTo>
                  <a:lnTo>
                    <a:pt x="155" y="13"/>
                  </a:lnTo>
                  <a:lnTo>
                    <a:pt x="169" y="18"/>
                  </a:lnTo>
                  <a:lnTo>
                    <a:pt x="182" y="21"/>
                  </a:lnTo>
                  <a:lnTo>
                    <a:pt x="195" y="26"/>
                  </a:lnTo>
                  <a:lnTo>
                    <a:pt x="207" y="31"/>
                  </a:lnTo>
                  <a:lnTo>
                    <a:pt x="218" y="37"/>
                  </a:lnTo>
                  <a:lnTo>
                    <a:pt x="228" y="42"/>
                  </a:lnTo>
                  <a:lnTo>
                    <a:pt x="237" y="49"/>
                  </a:lnTo>
                  <a:lnTo>
                    <a:pt x="245" y="55"/>
                  </a:lnTo>
                  <a:lnTo>
                    <a:pt x="253" y="62"/>
                  </a:lnTo>
                  <a:lnTo>
                    <a:pt x="260" y="70"/>
                  </a:lnTo>
                  <a:lnTo>
                    <a:pt x="266" y="79"/>
                  </a:lnTo>
                  <a:lnTo>
                    <a:pt x="273" y="89"/>
                  </a:lnTo>
                  <a:lnTo>
                    <a:pt x="279" y="98"/>
                  </a:lnTo>
                  <a:lnTo>
                    <a:pt x="284" y="110"/>
                  </a:lnTo>
                  <a:lnTo>
                    <a:pt x="288" y="122"/>
                  </a:lnTo>
                  <a:lnTo>
                    <a:pt x="293" y="134"/>
                  </a:lnTo>
                  <a:lnTo>
                    <a:pt x="296" y="147"/>
                  </a:lnTo>
                  <a:lnTo>
                    <a:pt x="299" y="161"/>
                  </a:lnTo>
                  <a:lnTo>
                    <a:pt x="303" y="176"/>
                  </a:lnTo>
                  <a:lnTo>
                    <a:pt x="305" y="191"/>
                  </a:lnTo>
                  <a:lnTo>
                    <a:pt x="307" y="225"/>
                  </a:lnTo>
                  <a:lnTo>
                    <a:pt x="308" y="261"/>
                  </a:lnTo>
                  <a:lnTo>
                    <a:pt x="308" y="497"/>
                  </a:lnTo>
                  <a:lnTo>
                    <a:pt x="309" y="526"/>
                  </a:lnTo>
                  <a:lnTo>
                    <a:pt x="312" y="552"/>
                  </a:lnTo>
                  <a:lnTo>
                    <a:pt x="315" y="577"/>
                  </a:lnTo>
                  <a:lnTo>
                    <a:pt x="319" y="599"/>
                  </a:lnTo>
                  <a:lnTo>
                    <a:pt x="325" y="617"/>
                  </a:lnTo>
                  <a:lnTo>
                    <a:pt x="333" y="635"/>
                  </a:lnTo>
                  <a:lnTo>
                    <a:pt x="337" y="643"/>
                  </a:lnTo>
                  <a:lnTo>
                    <a:pt x="341" y="649"/>
                  </a:lnTo>
                  <a:lnTo>
                    <a:pt x="346" y="656"/>
                  </a:lnTo>
                  <a:lnTo>
                    <a:pt x="351" y="662"/>
                  </a:lnTo>
                  <a:lnTo>
                    <a:pt x="357" y="667"/>
                  </a:lnTo>
                  <a:lnTo>
                    <a:pt x="362" y="671"/>
                  </a:lnTo>
                  <a:lnTo>
                    <a:pt x="369" y="677"/>
                  </a:lnTo>
                  <a:lnTo>
                    <a:pt x="377" y="681"/>
                  </a:lnTo>
                  <a:lnTo>
                    <a:pt x="394" y="690"/>
                  </a:lnTo>
                  <a:lnTo>
                    <a:pt x="413" y="698"/>
                  </a:lnTo>
                  <a:lnTo>
                    <a:pt x="435" y="703"/>
                  </a:lnTo>
                  <a:lnTo>
                    <a:pt x="460" y="710"/>
                  </a:lnTo>
                  <a:lnTo>
                    <a:pt x="487" y="715"/>
                  </a:lnTo>
                  <a:lnTo>
                    <a:pt x="517" y="718"/>
                  </a:lnTo>
                  <a:lnTo>
                    <a:pt x="517" y="766"/>
                  </a:lnTo>
                  <a:lnTo>
                    <a:pt x="487" y="770"/>
                  </a:lnTo>
                  <a:lnTo>
                    <a:pt x="461" y="774"/>
                  </a:lnTo>
                  <a:lnTo>
                    <a:pt x="436" y="780"/>
                  </a:lnTo>
                  <a:lnTo>
                    <a:pt x="414" y="786"/>
                  </a:lnTo>
                  <a:lnTo>
                    <a:pt x="394" y="794"/>
                  </a:lnTo>
                  <a:lnTo>
                    <a:pt x="378" y="803"/>
                  </a:lnTo>
                  <a:lnTo>
                    <a:pt x="370" y="807"/>
                  </a:lnTo>
                  <a:lnTo>
                    <a:pt x="364" y="812"/>
                  </a:lnTo>
                  <a:lnTo>
                    <a:pt x="357" y="817"/>
                  </a:lnTo>
                  <a:lnTo>
                    <a:pt x="351" y="823"/>
                  </a:lnTo>
                  <a:lnTo>
                    <a:pt x="346" y="828"/>
                  </a:lnTo>
                  <a:lnTo>
                    <a:pt x="341" y="835"/>
                  </a:lnTo>
                  <a:lnTo>
                    <a:pt x="337" y="841"/>
                  </a:lnTo>
                  <a:lnTo>
                    <a:pt x="333" y="849"/>
                  </a:lnTo>
                  <a:lnTo>
                    <a:pt x="325" y="867"/>
                  </a:lnTo>
                  <a:lnTo>
                    <a:pt x="319" y="886"/>
                  </a:lnTo>
                  <a:lnTo>
                    <a:pt x="315" y="908"/>
                  </a:lnTo>
                  <a:lnTo>
                    <a:pt x="312" y="932"/>
                  </a:lnTo>
                  <a:lnTo>
                    <a:pt x="309" y="959"/>
                  </a:lnTo>
                  <a:lnTo>
                    <a:pt x="308" y="988"/>
                  </a:lnTo>
                  <a:lnTo>
                    <a:pt x="308" y="1222"/>
                  </a:lnTo>
                </a:path>
              </a:pathLst>
            </a:custGeom>
            <a:noFill/>
            <a:ln w="3175">
              <a:solidFill>
                <a:srgbClr val="3C3C6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1706" y="2800"/>
              <a:ext cx="996" cy="168"/>
            </a:xfrm>
            <a:custGeom>
              <a:avLst/>
              <a:gdLst/>
              <a:ahLst/>
              <a:cxnLst>
                <a:cxn ang="0">
                  <a:pos x="556" y="397"/>
                </a:cxn>
                <a:cxn ang="0">
                  <a:pos x="393" y="384"/>
                </a:cxn>
                <a:cxn ang="0">
                  <a:pos x="262" y="361"/>
                </a:cxn>
                <a:cxn ang="0">
                  <a:pos x="164" y="328"/>
                </a:cxn>
                <a:cxn ang="0">
                  <a:pos x="96" y="281"/>
                </a:cxn>
                <a:cxn ang="0">
                  <a:pos x="45" y="218"/>
                </a:cxn>
                <a:cxn ang="0">
                  <a:pos x="14" y="137"/>
                </a:cxn>
                <a:cxn ang="0">
                  <a:pos x="0" y="38"/>
                </a:cxn>
                <a:cxn ang="0">
                  <a:pos x="123" y="16"/>
                </a:cxn>
                <a:cxn ang="0">
                  <a:pos x="135" y="76"/>
                </a:cxn>
                <a:cxn ang="0">
                  <a:pos x="160" y="124"/>
                </a:cxn>
                <a:cxn ang="0">
                  <a:pos x="196" y="162"/>
                </a:cxn>
                <a:cxn ang="0">
                  <a:pos x="245" y="188"/>
                </a:cxn>
                <a:cxn ang="0">
                  <a:pos x="317" y="208"/>
                </a:cxn>
                <a:cxn ang="0">
                  <a:pos x="443" y="224"/>
                </a:cxn>
                <a:cxn ang="0">
                  <a:pos x="1136" y="232"/>
                </a:cxn>
                <a:cxn ang="0">
                  <a:pos x="1352" y="235"/>
                </a:cxn>
                <a:cxn ang="0">
                  <a:pos x="1529" y="247"/>
                </a:cxn>
                <a:cxn ang="0">
                  <a:pos x="1666" y="267"/>
                </a:cxn>
                <a:cxn ang="0">
                  <a:pos x="1764" y="296"/>
                </a:cxn>
                <a:cxn ang="0">
                  <a:pos x="1838" y="334"/>
                </a:cxn>
                <a:cxn ang="0">
                  <a:pos x="1901" y="387"/>
                </a:cxn>
                <a:cxn ang="0">
                  <a:pos x="1952" y="455"/>
                </a:cxn>
                <a:cxn ang="0">
                  <a:pos x="1991" y="536"/>
                </a:cxn>
                <a:cxn ang="0">
                  <a:pos x="2032" y="455"/>
                </a:cxn>
                <a:cxn ang="0">
                  <a:pos x="2083" y="387"/>
                </a:cxn>
                <a:cxn ang="0">
                  <a:pos x="2146" y="334"/>
                </a:cxn>
                <a:cxn ang="0">
                  <a:pos x="2218" y="294"/>
                </a:cxn>
                <a:cxn ang="0">
                  <a:pos x="2316" y="267"/>
                </a:cxn>
                <a:cxn ang="0">
                  <a:pos x="2452" y="247"/>
                </a:cxn>
                <a:cxn ang="0">
                  <a:pos x="2627" y="235"/>
                </a:cxn>
                <a:cxn ang="0">
                  <a:pos x="3404" y="230"/>
                </a:cxn>
                <a:cxn ang="0">
                  <a:pos x="3619" y="216"/>
                </a:cxn>
                <a:cxn ang="0">
                  <a:pos x="3704" y="200"/>
                </a:cxn>
                <a:cxn ang="0">
                  <a:pos x="3762" y="176"/>
                </a:cxn>
                <a:cxn ang="0">
                  <a:pos x="3805" y="144"/>
                </a:cxn>
                <a:cxn ang="0">
                  <a:pos x="3835" y="101"/>
                </a:cxn>
                <a:cxn ang="0">
                  <a:pos x="3855" y="47"/>
                </a:cxn>
                <a:cxn ang="0">
                  <a:pos x="3984" y="0"/>
                </a:cxn>
                <a:cxn ang="0">
                  <a:pos x="3979" y="90"/>
                </a:cxn>
                <a:cxn ang="0">
                  <a:pos x="3956" y="180"/>
                </a:cxn>
                <a:cxn ang="0">
                  <a:pos x="3914" y="252"/>
                </a:cxn>
                <a:cxn ang="0">
                  <a:pos x="3855" y="307"/>
                </a:cxn>
                <a:cxn ang="0">
                  <a:pos x="3773" y="345"/>
                </a:cxn>
                <a:cxn ang="0">
                  <a:pos x="3658" y="374"/>
                </a:cxn>
                <a:cxn ang="0">
                  <a:pos x="3512" y="392"/>
                </a:cxn>
                <a:cxn ang="0">
                  <a:pos x="3333" y="399"/>
                </a:cxn>
                <a:cxn ang="0">
                  <a:pos x="2501" y="404"/>
                </a:cxn>
                <a:cxn ang="0">
                  <a:pos x="2378" y="414"/>
                </a:cxn>
                <a:cxn ang="0">
                  <a:pos x="2279" y="431"/>
                </a:cxn>
                <a:cxn ang="0">
                  <a:pos x="2208" y="455"/>
                </a:cxn>
                <a:cxn ang="0">
                  <a:pos x="2155" y="489"/>
                </a:cxn>
                <a:cxn ang="0">
                  <a:pos x="2112" y="536"/>
                </a:cxn>
                <a:cxn ang="0">
                  <a:pos x="2079" y="597"/>
                </a:cxn>
                <a:cxn ang="0">
                  <a:pos x="2056" y="671"/>
                </a:cxn>
                <a:cxn ang="0">
                  <a:pos x="1910" y="615"/>
                </a:cxn>
                <a:cxn ang="0">
                  <a:pos x="1881" y="551"/>
                </a:cxn>
                <a:cxn ang="0">
                  <a:pos x="1841" y="501"/>
                </a:cxn>
                <a:cxn ang="0">
                  <a:pos x="1790" y="463"/>
                </a:cxn>
                <a:cxn ang="0">
                  <a:pos x="1724" y="437"/>
                </a:cxn>
                <a:cxn ang="0">
                  <a:pos x="1633" y="418"/>
                </a:cxn>
                <a:cxn ang="0">
                  <a:pos x="1514" y="406"/>
                </a:cxn>
                <a:cxn ang="0">
                  <a:pos x="700" y="400"/>
                </a:cxn>
              </a:cxnLst>
              <a:rect l="0" t="0" r="r" b="b"/>
              <a:pathLst>
                <a:path w="3984" h="671">
                  <a:moveTo>
                    <a:pt x="700" y="400"/>
                  </a:moveTo>
                  <a:lnTo>
                    <a:pt x="650" y="399"/>
                  </a:lnTo>
                  <a:lnTo>
                    <a:pt x="602" y="398"/>
                  </a:lnTo>
                  <a:lnTo>
                    <a:pt x="556" y="397"/>
                  </a:lnTo>
                  <a:lnTo>
                    <a:pt x="512" y="395"/>
                  </a:lnTo>
                  <a:lnTo>
                    <a:pt x="470" y="392"/>
                  </a:lnTo>
                  <a:lnTo>
                    <a:pt x="430" y="388"/>
                  </a:lnTo>
                  <a:lnTo>
                    <a:pt x="393" y="384"/>
                  </a:lnTo>
                  <a:lnTo>
                    <a:pt x="357" y="379"/>
                  </a:lnTo>
                  <a:lnTo>
                    <a:pt x="323" y="374"/>
                  </a:lnTo>
                  <a:lnTo>
                    <a:pt x="291" y="367"/>
                  </a:lnTo>
                  <a:lnTo>
                    <a:pt x="262" y="361"/>
                  </a:lnTo>
                  <a:lnTo>
                    <a:pt x="235" y="354"/>
                  </a:lnTo>
                  <a:lnTo>
                    <a:pt x="209" y="345"/>
                  </a:lnTo>
                  <a:lnTo>
                    <a:pt x="186" y="336"/>
                  </a:lnTo>
                  <a:lnTo>
                    <a:pt x="164" y="328"/>
                  </a:lnTo>
                  <a:lnTo>
                    <a:pt x="145" y="318"/>
                  </a:lnTo>
                  <a:lnTo>
                    <a:pt x="128" y="307"/>
                  </a:lnTo>
                  <a:lnTo>
                    <a:pt x="111" y="294"/>
                  </a:lnTo>
                  <a:lnTo>
                    <a:pt x="96" y="281"/>
                  </a:lnTo>
                  <a:lnTo>
                    <a:pt x="81" y="267"/>
                  </a:lnTo>
                  <a:lnTo>
                    <a:pt x="68" y="252"/>
                  </a:lnTo>
                  <a:lnTo>
                    <a:pt x="56" y="236"/>
                  </a:lnTo>
                  <a:lnTo>
                    <a:pt x="45" y="218"/>
                  </a:lnTo>
                  <a:lnTo>
                    <a:pt x="36" y="200"/>
                  </a:lnTo>
                  <a:lnTo>
                    <a:pt x="27" y="180"/>
                  </a:lnTo>
                  <a:lnTo>
                    <a:pt x="20" y="159"/>
                  </a:lnTo>
                  <a:lnTo>
                    <a:pt x="14" y="137"/>
                  </a:lnTo>
                  <a:lnTo>
                    <a:pt x="9" y="114"/>
                  </a:lnTo>
                  <a:lnTo>
                    <a:pt x="4" y="90"/>
                  </a:lnTo>
                  <a:lnTo>
                    <a:pt x="2" y="65"/>
                  </a:lnTo>
                  <a:lnTo>
                    <a:pt x="0" y="38"/>
                  </a:lnTo>
                  <a:lnTo>
                    <a:pt x="0" y="11"/>
                  </a:lnTo>
                  <a:lnTo>
                    <a:pt x="0" y="0"/>
                  </a:lnTo>
                  <a:lnTo>
                    <a:pt x="122" y="0"/>
                  </a:lnTo>
                  <a:lnTo>
                    <a:pt x="123" y="16"/>
                  </a:lnTo>
                  <a:lnTo>
                    <a:pt x="126" y="32"/>
                  </a:lnTo>
                  <a:lnTo>
                    <a:pt x="128" y="47"/>
                  </a:lnTo>
                  <a:lnTo>
                    <a:pt x="131" y="62"/>
                  </a:lnTo>
                  <a:lnTo>
                    <a:pt x="135" y="76"/>
                  </a:lnTo>
                  <a:lnTo>
                    <a:pt x="141" y="89"/>
                  </a:lnTo>
                  <a:lnTo>
                    <a:pt x="147" y="101"/>
                  </a:lnTo>
                  <a:lnTo>
                    <a:pt x="153" y="113"/>
                  </a:lnTo>
                  <a:lnTo>
                    <a:pt x="160" y="124"/>
                  </a:lnTo>
                  <a:lnTo>
                    <a:pt x="167" y="134"/>
                  </a:lnTo>
                  <a:lnTo>
                    <a:pt x="176" y="144"/>
                  </a:lnTo>
                  <a:lnTo>
                    <a:pt x="186" y="153"/>
                  </a:lnTo>
                  <a:lnTo>
                    <a:pt x="196" y="162"/>
                  </a:lnTo>
                  <a:lnTo>
                    <a:pt x="207" y="170"/>
                  </a:lnTo>
                  <a:lnTo>
                    <a:pt x="218" y="176"/>
                  </a:lnTo>
                  <a:lnTo>
                    <a:pt x="230" y="183"/>
                  </a:lnTo>
                  <a:lnTo>
                    <a:pt x="245" y="188"/>
                  </a:lnTo>
                  <a:lnTo>
                    <a:pt x="260" y="194"/>
                  </a:lnTo>
                  <a:lnTo>
                    <a:pt x="277" y="200"/>
                  </a:lnTo>
                  <a:lnTo>
                    <a:pt x="296" y="204"/>
                  </a:lnTo>
                  <a:lnTo>
                    <a:pt x="317" y="208"/>
                  </a:lnTo>
                  <a:lnTo>
                    <a:pt x="339" y="212"/>
                  </a:lnTo>
                  <a:lnTo>
                    <a:pt x="362" y="216"/>
                  </a:lnTo>
                  <a:lnTo>
                    <a:pt x="387" y="219"/>
                  </a:lnTo>
                  <a:lnTo>
                    <a:pt x="443" y="224"/>
                  </a:lnTo>
                  <a:lnTo>
                    <a:pt x="508" y="228"/>
                  </a:lnTo>
                  <a:lnTo>
                    <a:pt x="577" y="230"/>
                  </a:lnTo>
                  <a:lnTo>
                    <a:pt x="653" y="232"/>
                  </a:lnTo>
                  <a:lnTo>
                    <a:pt x="1136" y="232"/>
                  </a:lnTo>
                  <a:lnTo>
                    <a:pt x="1193" y="232"/>
                  </a:lnTo>
                  <a:lnTo>
                    <a:pt x="1248" y="232"/>
                  </a:lnTo>
                  <a:lnTo>
                    <a:pt x="1301" y="234"/>
                  </a:lnTo>
                  <a:lnTo>
                    <a:pt x="1352" y="235"/>
                  </a:lnTo>
                  <a:lnTo>
                    <a:pt x="1400" y="237"/>
                  </a:lnTo>
                  <a:lnTo>
                    <a:pt x="1445" y="240"/>
                  </a:lnTo>
                  <a:lnTo>
                    <a:pt x="1488" y="244"/>
                  </a:lnTo>
                  <a:lnTo>
                    <a:pt x="1529" y="247"/>
                  </a:lnTo>
                  <a:lnTo>
                    <a:pt x="1566" y="251"/>
                  </a:lnTo>
                  <a:lnTo>
                    <a:pt x="1602" y="256"/>
                  </a:lnTo>
                  <a:lnTo>
                    <a:pt x="1635" y="261"/>
                  </a:lnTo>
                  <a:lnTo>
                    <a:pt x="1666" y="267"/>
                  </a:lnTo>
                  <a:lnTo>
                    <a:pt x="1694" y="273"/>
                  </a:lnTo>
                  <a:lnTo>
                    <a:pt x="1720" y="280"/>
                  </a:lnTo>
                  <a:lnTo>
                    <a:pt x="1743" y="288"/>
                  </a:lnTo>
                  <a:lnTo>
                    <a:pt x="1764" y="296"/>
                  </a:lnTo>
                  <a:lnTo>
                    <a:pt x="1784" y="303"/>
                  </a:lnTo>
                  <a:lnTo>
                    <a:pt x="1803" y="313"/>
                  </a:lnTo>
                  <a:lnTo>
                    <a:pt x="1820" y="323"/>
                  </a:lnTo>
                  <a:lnTo>
                    <a:pt x="1838" y="334"/>
                  </a:lnTo>
                  <a:lnTo>
                    <a:pt x="1854" y="346"/>
                  </a:lnTo>
                  <a:lnTo>
                    <a:pt x="1871" y="360"/>
                  </a:lnTo>
                  <a:lnTo>
                    <a:pt x="1885" y="373"/>
                  </a:lnTo>
                  <a:lnTo>
                    <a:pt x="1901" y="387"/>
                  </a:lnTo>
                  <a:lnTo>
                    <a:pt x="1914" y="403"/>
                  </a:lnTo>
                  <a:lnTo>
                    <a:pt x="1927" y="419"/>
                  </a:lnTo>
                  <a:lnTo>
                    <a:pt x="1939" y="437"/>
                  </a:lnTo>
                  <a:lnTo>
                    <a:pt x="1952" y="455"/>
                  </a:lnTo>
                  <a:lnTo>
                    <a:pt x="1963" y="474"/>
                  </a:lnTo>
                  <a:lnTo>
                    <a:pt x="1973" y="494"/>
                  </a:lnTo>
                  <a:lnTo>
                    <a:pt x="1982" y="515"/>
                  </a:lnTo>
                  <a:lnTo>
                    <a:pt x="1991" y="536"/>
                  </a:lnTo>
                  <a:lnTo>
                    <a:pt x="2000" y="514"/>
                  </a:lnTo>
                  <a:lnTo>
                    <a:pt x="2010" y="494"/>
                  </a:lnTo>
                  <a:lnTo>
                    <a:pt x="2021" y="473"/>
                  </a:lnTo>
                  <a:lnTo>
                    <a:pt x="2032" y="455"/>
                  </a:lnTo>
                  <a:lnTo>
                    <a:pt x="2044" y="437"/>
                  </a:lnTo>
                  <a:lnTo>
                    <a:pt x="2056" y="419"/>
                  </a:lnTo>
                  <a:lnTo>
                    <a:pt x="2070" y="403"/>
                  </a:lnTo>
                  <a:lnTo>
                    <a:pt x="2083" y="387"/>
                  </a:lnTo>
                  <a:lnTo>
                    <a:pt x="2098" y="373"/>
                  </a:lnTo>
                  <a:lnTo>
                    <a:pt x="2113" y="358"/>
                  </a:lnTo>
                  <a:lnTo>
                    <a:pt x="2129" y="346"/>
                  </a:lnTo>
                  <a:lnTo>
                    <a:pt x="2146" y="334"/>
                  </a:lnTo>
                  <a:lnTo>
                    <a:pt x="2162" y="323"/>
                  </a:lnTo>
                  <a:lnTo>
                    <a:pt x="2180" y="312"/>
                  </a:lnTo>
                  <a:lnTo>
                    <a:pt x="2199" y="303"/>
                  </a:lnTo>
                  <a:lnTo>
                    <a:pt x="2218" y="294"/>
                  </a:lnTo>
                  <a:lnTo>
                    <a:pt x="2239" y="287"/>
                  </a:lnTo>
                  <a:lnTo>
                    <a:pt x="2262" y="280"/>
                  </a:lnTo>
                  <a:lnTo>
                    <a:pt x="2287" y="273"/>
                  </a:lnTo>
                  <a:lnTo>
                    <a:pt x="2316" y="267"/>
                  </a:lnTo>
                  <a:lnTo>
                    <a:pt x="2346" y="261"/>
                  </a:lnTo>
                  <a:lnTo>
                    <a:pt x="2379" y="256"/>
                  </a:lnTo>
                  <a:lnTo>
                    <a:pt x="2414" y="251"/>
                  </a:lnTo>
                  <a:lnTo>
                    <a:pt x="2452" y="247"/>
                  </a:lnTo>
                  <a:lnTo>
                    <a:pt x="2493" y="244"/>
                  </a:lnTo>
                  <a:lnTo>
                    <a:pt x="2534" y="240"/>
                  </a:lnTo>
                  <a:lnTo>
                    <a:pt x="2580" y="237"/>
                  </a:lnTo>
                  <a:lnTo>
                    <a:pt x="2627" y="235"/>
                  </a:lnTo>
                  <a:lnTo>
                    <a:pt x="2729" y="232"/>
                  </a:lnTo>
                  <a:lnTo>
                    <a:pt x="2841" y="232"/>
                  </a:lnTo>
                  <a:lnTo>
                    <a:pt x="3327" y="232"/>
                  </a:lnTo>
                  <a:lnTo>
                    <a:pt x="3404" y="230"/>
                  </a:lnTo>
                  <a:lnTo>
                    <a:pt x="3474" y="228"/>
                  </a:lnTo>
                  <a:lnTo>
                    <a:pt x="3537" y="224"/>
                  </a:lnTo>
                  <a:lnTo>
                    <a:pt x="3593" y="219"/>
                  </a:lnTo>
                  <a:lnTo>
                    <a:pt x="3619" y="216"/>
                  </a:lnTo>
                  <a:lnTo>
                    <a:pt x="3643" y="212"/>
                  </a:lnTo>
                  <a:lnTo>
                    <a:pt x="3665" y="208"/>
                  </a:lnTo>
                  <a:lnTo>
                    <a:pt x="3685" y="204"/>
                  </a:lnTo>
                  <a:lnTo>
                    <a:pt x="3704" y="200"/>
                  </a:lnTo>
                  <a:lnTo>
                    <a:pt x="3721" y="194"/>
                  </a:lnTo>
                  <a:lnTo>
                    <a:pt x="3737" y="188"/>
                  </a:lnTo>
                  <a:lnTo>
                    <a:pt x="3750" y="183"/>
                  </a:lnTo>
                  <a:lnTo>
                    <a:pt x="3762" y="176"/>
                  </a:lnTo>
                  <a:lnTo>
                    <a:pt x="3774" y="170"/>
                  </a:lnTo>
                  <a:lnTo>
                    <a:pt x="3785" y="162"/>
                  </a:lnTo>
                  <a:lnTo>
                    <a:pt x="3795" y="153"/>
                  </a:lnTo>
                  <a:lnTo>
                    <a:pt x="3805" y="144"/>
                  </a:lnTo>
                  <a:lnTo>
                    <a:pt x="3813" y="134"/>
                  </a:lnTo>
                  <a:lnTo>
                    <a:pt x="3822" y="124"/>
                  </a:lnTo>
                  <a:lnTo>
                    <a:pt x="3828" y="113"/>
                  </a:lnTo>
                  <a:lnTo>
                    <a:pt x="3835" y="101"/>
                  </a:lnTo>
                  <a:lnTo>
                    <a:pt x="3842" y="89"/>
                  </a:lnTo>
                  <a:lnTo>
                    <a:pt x="3846" y="76"/>
                  </a:lnTo>
                  <a:lnTo>
                    <a:pt x="3850" y="62"/>
                  </a:lnTo>
                  <a:lnTo>
                    <a:pt x="3855" y="47"/>
                  </a:lnTo>
                  <a:lnTo>
                    <a:pt x="3857" y="32"/>
                  </a:lnTo>
                  <a:lnTo>
                    <a:pt x="3859" y="16"/>
                  </a:lnTo>
                  <a:lnTo>
                    <a:pt x="3860" y="0"/>
                  </a:lnTo>
                  <a:lnTo>
                    <a:pt x="3984" y="0"/>
                  </a:lnTo>
                  <a:lnTo>
                    <a:pt x="3984" y="11"/>
                  </a:lnTo>
                  <a:lnTo>
                    <a:pt x="3984" y="38"/>
                  </a:lnTo>
                  <a:lnTo>
                    <a:pt x="3982" y="65"/>
                  </a:lnTo>
                  <a:lnTo>
                    <a:pt x="3979" y="90"/>
                  </a:lnTo>
                  <a:lnTo>
                    <a:pt x="3975" y="114"/>
                  </a:lnTo>
                  <a:lnTo>
                    <a:pt x="3970" y="137"/>
                  </a:lnTo>
                  <a:lnTo>
                    <a:pt x="3963" y="159"/>
                  </a:lnTo>
                  <a:lnTo>
                    <a:pt x="3956" y="180"/>
                  </a:lnTo>
                  <a:lnTo>
                    <a:pt x="3948" y="200"/>
                  </a:lnTo>
                  <a:lnTo>
                    <a:pt x="3938" y="218"/>
                  </a:lnTo>
                  <a:lnTo>
                    <a:pt x="3927" y="236"/>
                  </a:lnTo>
                  <a:lnTo>
                    <a:pt x="3914" y="252"/>
                  </a:lnTo>
                  <a:lnTo>
                    <a:pt x="3901" y="267"/>
                  </a:lnTo>
                  <a:lnTo>
                    <a:pt x="3887" y="281"/>
                  </a:lnTo>
                  <a:lnTo>
                    <a:pt x="3871" y="294"/>
                  </a:lnTo>
                  <a:lnTo>
                    <a:pt x="3855" y="307"/>
                  </a:lnTo>
                  <a:lnTo>
                    <a:pt x="3837" y="318"/>
                  </a:lnTo>
                  <a:lnTo>
                    <a:pt x="3817" y="328"/>
                  </a:lnTo>
                  <a:lnTo>
                    <a:pt x="3796" y="336"/>
                  </a:lnTo>
                  <a:lnTo>
                    <a:pt x="3773" y="345"/>
                  </a:lnTo>
                  <a:lnTo>
                    <a:pt x="3748" y="354"/>
                  </a:lnTo>
                  <a:lnTo>
                    <a:pt x="3720" y="361"/>
                  </a:lnTo>
                  <a:lnTo>
                    <a:pt x="3690" y="367"/>
                  </a:lnTo>
                  <a:lnTo>
                    <a:pt x="3658" y="374"/>
                  </a:lnTo>
                  <a:lnTo>
                    <a:pt x="3625" y="379"/>
                  </a:lnTo>
                  <a:lnTo>
                    <a:pt x="3590" y="384"/>
                  </a:lnTo>
                  <a:lnTo>
                    <a:pt x="3551" y="388"/>
                  </a:lnTo>
                  <a:lnTo>
                    <a:pt x="3512" y="392"/>
                  </a:lnTo>
                  <a:lnTo>
                    <a:pt x="3471" y="395"/>
                  </a:lnTo>
                  <a:lnTo>
                    <a:pt x="3427" y="397"/>
                  </a:lnTo>
                  <a:lnTo>
                    <a:pt x="3380" y="398"/>
                  </a:lnTo>
                  <a:lnTo>
                    <a:pt x="3333" y="399"/>
                  </a:lnTo>
                  <a:lnTo>
                    <a:pt x="3283" y="400"/>
                  </a:lnTo>
                  <a:lnTo>
                    <a:pt x="2650" y="400"/>
                  </a:lnTo>
                  <a:lnTo>
                    <a:pt x="2572" y="400"/>
                  </a:lnTo>
                  <a:lnTo>
                    <a:pt x="2501" y="404"/>
                  </a:lnTo>
                  <a:lnTo>
                    <a:pt x="2468" y="406"/>
                  </a:lnTo>
                  <a:lnTo>
                    <a:pt x="2436" y="408"/>
                  </a:lnTo>
                  <a:lnTo>
                    <a:pt x="2406" y="410"/>
                  </a:lnTo>
                  <a:lnTo>
                    <a:pt x="2378" y="414"/>
                  </a:lnTo>
                  <a:lnTo>
                    <a:pt x="2351" y="417"/>
                  </a:lnTo>
                  <a:lnTo>
                    <a:pt x="2326" y="421"/>
                  </a:lnTo>
                  <a:lnTo>
                    <a:pt x="2302" y="426"/>
                  </a:lnTo>
                  <a:lnTo>
                    <a:pt x="2279" y="431"/>
                  </a:lnTo>
                  <a:lnTo>
                    <a:pt x="2260" y="437"/>
                  </a:lnTo>
                  <a:lnTo>
                    <a:pt x="2241" y="442"/>
                  </a:lnTo>
                  <a:lnTo>
                    <a:pt x="2224" y="448"/>
                  </a:lnTo>
                  <a:lnTo>
                    <a:pt x="2208" y="455"/>
                  </a:lnTo>
                  <a:lnTo>
                    <a:pt x="2193" y="462"/>
                  </a:lnTo>
                  <a:lnTo>
                    <a:pt x="2180" y="470"/>
                  </a:lnTo>
                  <a:lnTo>
                    <a:pt x="2167" y="479"/>
                  </a:lnTo>
                  <a:lnTo>
                    <a:pt x="2155" y="489"/>
                  </a:lnTo>
                  <a:lnTo>
                    <a:pt x="2143" y="500"/>
                  </a:lnTo>
                  <a:lnTo>
                    <a:pt x="2132" y="511"/>
                  </a:lnTo>
                  <a:lnTo>
                    <a:pt x="2122" y="523"/>
                  </a:lnTo>
                  <a:lnTo>
                    <a:pt x="2112" y="536"/>
                  </a:lnTo>
                  <a:lnTo>
                    <a:pt x="2102" y="551"/>
                  </a:lnTo>
                  <a:lnTo>
                    <a:pt x="2094" y="565"/>
                  </a:lnTo>
                  <a:lnTo>
                    <a:pt x="2086" y="580"/>
                  </a:lnTo>
                  <a:lnTo>
                    <a:pt x="2079" y="597"/>
                  </a:lnTo>
                  <a:lnTo>
                    <a:pt x="2072" y="615"/>
                  </a:lnTo>
                  <a:lnTo>
                    <a:pt x="2066" y="632"/>
                  </a:lnTo>
                  <a:lnTo>
                    <a:pt x="2061" y="651"/>
                  </a:lnTo>
                  <a:lnTo>
                    <a:pt x="2056" y="671"/>
                  </a:lnTo>
                  <a:lnTo>
                    <a:pt x="1925" y="671"/>
                  </a:lnTo>
                  <a:lnTo>
                    <a:pt x="1921" y="651"/>
                  </a:lnTo>
                  <a:lnTo>
                    <a:pt x="1916" y="632"/>
                  </a:lnTo>
                  <a:lnTo>
                    <a:pt x="1910" y="615"/>
                  </a:lnTo>
                  <a:lnTo>
                    <a:pt x="1904" y="598"/>
                  </a:lnTo>
                  <a:lnTo>
                    <a:pt x="1897" y="581"/>
                  </a:lnTo>
                  <a:lnTo>
                    <a:pt x="1890" y="566"/>
                  </a:lnTo>
                  <a:lnTo>
                    <a:pt x="1881" y="551"/>
                  </a:lnTo>
                  <a:lnTo>
                    <a:pt x="1872" y="537"/>
                  </a:lnTo>
                  <a:lnTo>
                    <a:pt x="1862" y="524"/>
                  </a:lnTo>
                  <a:lnTo>
                    <a:pt x="1852" y="512"/>
                  </a:lnTo>
                  <a:lnTo>
                    <a:pt x="1841" y="501"/>
                  </a:lnTo>
                  <a:lnTo>
                    <a:pt x="1829" y="490"/>
                  </a:lnTo>
                  <a:lnTo>
                    <a:pt x="1817" y="480"/>
                  </a:lnTo>
                  <a:lnTo>
                    <a:pt x="1804" y="471"/>
                  </a:lnTo>
                  <a:lnTo>
                    <a:pt x="1790" y="463"/>
                  </a:lnTo>
                  <a:lnTo>
                    <a:pt x="1776" y="456"/>
                  </a:lnTo>
                  <a:lnTo>
                    <a:pt x="1761" y="449"/>
                  </a:lnTo>
                  <a:lnTo>
                    <a:pt x="1743" y="442"/>
                  </a:lnTo>
                  <a:lnTo>
                    <a:pt x="1724" y="437"/>
                  </a:lnTo>
                  <a:lnTo>
                    <a:pt x="1703" y="431"/>
                  </a:lnTo>
                  <a:lnTo>
                    <a:pt x="1681" y="426"/>
                  </a:lnTo>
                  <a:lnTo>
                    <a:pt x="1658" y="421"/>
                  </a:lnTo>
                  <a:lnTo>
                    <a:pt x="1633" y="418"/>
                  </a:lnTo>
                  <a:lnTo>
                    <a:pt x="1605" y="414"/>
                  </a:lnTo>
                  <a:lnTo>
                    <a:pt x="1576" y="410"/>
                  </a:lnTo>
                  <a:lnTo>
                    <a:pt x="1546" y="408"/>
                  </a:lnTo>
                  <a:lnTo>
                    <a:pt x="1514" y="406"/>
                  </a:lnTo>
                  <a:lnTo>
                    <a:pt x="1481" y="404"/>
                  </a:lnTo>
                  <a:lnTo>
                    <a:pt x="1409" y="400"/>
                  </a:lnTo>
                  <a:lnTo>
                    <a:pt x="1331" y="400"/>
                  </a:lnTo>
                  <a:lnTo>
                    <a:pt x="700" y="40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1706" y="2800"/>
              <a:ext cx="996" cy="168"/>
            </a:xfrm>
            <a:custGeom>
              <a:avLst/>
              <a:gdLst/>
              <a:ahLst/>
              <a:cxnLst>
                <a:cxn ang="0">
                  <a:pos x="556" y="397"/>
                </a:cxn>
                <a:cxn ang="0">
                  <a:pos x="393" y="384"/>
                </a:cxn>
                <a:cxn ang="0">
                  <a:pos x="262" y="361"/>
                </a:cxn>
                <a:cxn ang="0">
                  <a:pos x="164" y="328"/>
                </a:cxn>
                <a:cxn ang="0">
                  <a:pos x="96" y="281"/>
                </a:cxn>
                <a:cxn ang="0">
                  <a:pos x="45" y="218"/>
                </a:cxn>
                <a:cxn ang="0">
                  <a:pos x="14" y="137"/>
                </a:cxn>
                <a:cxn ang="0">
                  <a:pos x="0" y="38"/>
                </a:cxn>
                <a:cxn ang="0">
                  <a:pos x="123" y="16"/>
                </a:cxn>
                <a:cxn ang="0">
                  <a:pos x="135" y="76"/>
                </a:cxn>
                <a:cxn ang="0">
                  <a:pos x="160" y="124"/>
                </a:cxn>
                <a:cxn ang="0">
                  <a:pos x="196" y="162"/>
                </a:cxn>
                <a:cxn ang="0">
                  <a:pos x="245" y="188"/>
                </a:cxn>
                <a:cxn ang="0">
                  <a:pos x="317" y="208"/>
                </a:cxn>
                <a:cxn ang="0">
                  <a:pos x="443" y="224"/>
                </a:cxn>
                <a:cxn ang="0">
                  <a:pos x="1136" y="232"/>
                </a:cxn>
                <a:cxn ang="0">
                  <a:pos x="1352" y="235"/>
                </a:cxn>
                <a:cxn ang="0">
                  <a:pos x="1529" y="247"/>
                </a:cxn>
                <a:cxn ang="0">
                  <a:pos x="1666" y="267"/>
                </a:cxn>
                <a:cxn ang="0">
                  <a:pos x="1764" y="296"/>
                </a:cxn>
                <a:cxn ang="0">
                  <a:pos x="1838" y="334"/>
                </a:cxn>
                <a:cxn ang="0">
                  <a:pos x="1901" y="387"/>
                </a:cxn>
                <a:cxn ang="0">
                  <a:pos x="1952" y="455"/>
                </a:cxn>
                <a:cxn ang="0">
                  <a:pos x="1991" y="536"/>
                </a:cxn>
                <a:cxn ang="0">
                  <a:pos x="2032" y="455"/>
                </a:cxn>
                <a:cxn ang="0">
                  <a:pos x="2083" y="387"/>
                </a:cxn>
                <a:cxn ang="0">
                  <a:pos x="2146" y="334"/>
                </a:cxn>
                <a:cxn ang="0">
                  <a:pos x="2218" y="294"/>
                </a:cxn>
                <a:cxn ang="0">
                  <a:pos x="2316" y="267"/>
                </a:cxn>
                <a:cxn ang="0">
                  <a:pos x="2452" y="247"/>
                </a:cxn>
                <a:cxn ang="0">
                  <a:pos x="2627" y="235"/>
                </a:cxn>
                <a:cxn ang="0">
                  <a:pos x="3404" y="230"/>
                </a:cxn>
                <a:cxn ang="0">
                  <a:pos x="3619" y="216"/>
                </a:cxn>
                <a:cxn ang="0">
                  <a:pos x="3704" y="200"/>
                </a:cxn>
                <a:cxn ang="0">
                  <a:pos x="3762" y="176"/>
                </a:cxn>
                <a:cxn ang="0">
                  <a:pos x="3805" y="144"/>
                </a:cxn>
                <a:cxn ang="0">
                  <a:pos x="3835" y="101"/>
                </a:cxn>
                <a:cxn ang="0">
                  <a:pos x="3855" y="47"/>
                </a:cxn>
                <a:cxn ang="0">
                  <a:pos x="3984" y="0"/>
                </a:cxn>
                <a:cxn ang="0">
                  <a:pos x="3979" y="90"/>
                </a:cxn>
                <a:cxn ang="0">
                  <a:pos x="3956" y="180"/>
                </a:cxn>
                <a:cxn ang="0">
                  <a:pos x="3914" y="252"/>
                </a:cxn>
                <a:cxn ang="0">
                  <a:pos x="3855" y="307"/>
                </a:cxn>
                <a:cxn ang="0">
                  <a:pos x="3773" y="345"/>
                </a:cxn>
                <a:cxn ang="0">
                  <a:pos x="3658" y="374"/>
                </a:cxn>
                <a:cxn ang="0">
                  <a:pos x="3512" y="392"/>
                </a:cxn>
                <a:cxn ang="0">
                  <a:pos x="3333" y="399"/>
                </a:cxn>
                <a:cxn ang="0">
                  <a:pos x="2501" y="404"/>
                </a:cxn>
                <a:cxn ang="0">
                  <a:pos x="2378" y="414"/>
                </a:cxn>
                <a:cxn ang="0">
                  <a:pos x="2279" y="431"/>
                </a:cxn>
                <a:cxn ang="0">
                  <a:pos x="2208" y="455"/>
                </a:cxn>
                <a:cxn ang="0">
                  <a:pos x="2155" y="489"/>
                </a:cxn>
                <a:cxn ang="0">
                  <a:pos x="2112" y="536"/>
                </a:cxn>
                <a:cxn ang="0">
                  <a:pos x="2079" y="597"/>
                </a:cxn>
                <a:cxn ang="0">
                  <a:pos x="2056" y="671"/>
                </a:cxn>
                <a:cxn ang="0">
                  <a:pos x="1910" y="615"/>
                </a:cxn>
                <a:cxn ang="0">
                  <a:pos x="1881" y="551"/>
                </a:cxn>
                <a:cxn ang="0">
                  <a:pos x="1841" y="501"/>
                </a:cxn>
                <a:cxn ang="0">
                  <a:pos x="1790" y="463"/>
                </a:cxn>
                <a:cxn ang="0">
                  <a:pos x="1724" y="437"/>
                </a:cxn>
                <a:cxn ang="0">
                  <a:pos x="1633" y="418"/>
                </a:cxn>
                <a:cxn ang="0">
                  <a:pos x="1514" y="406"/>
                </a:cxn>
                <a:cxn ang="0">
                  <a:pos x="700" y="400"/>
                </a:cxn>
              </a:cxnLst>
              <a:rect l="0" t="0" r="r" b="b"/>
              <a:pathLst>
                <a:path w="3984" h="671">
                  <a:moveTo>
                    <a:pt x="700" y="400"/>
                  </a:moveTo>
                  <a:lnTo>
                    <a:pt x="650" y="399"/>
                  </a:lnTo>
                  <a:lnTo>
                    <a:pt x="602" y="398"/>
                  </a:lnTo>
                  <a:lnTo>
                    <a:pt x="556" y="397"/>
                  </a:lnTo>
                  <a:lnTo>
                    <a:pt x="512" y="395"/>
                  </a:lnTo>
                  <a:lnTo>
                    <a:pt x="470" y="392"/>
                  </a:lnTo>
                  <a:lnTo>
                    <a:pt x="430" y="388"/>
                  </a:lnTo>
                  <a:lnTo>
                    <a:pt x="393" y="384"/>
                  </a:lnTo>
                  <a:lnTo>
                    <a:pt x="357" y="379"/>
                  </a:lnTo>
                  <a:lnTo>
                    <a:pt x="323" y="374"/>
                  </a:lnTo>
                  <a:lnTo>
                    <a:pt x="291" y="367"/>
                  </a:lnTo>
                  <a:lnTo>
                    <a:pt x="262" y="361"/>
                  </a:lnTo>
                  <a:lnTo>
                    <a:pt x="235" y="354"/>
                  </a:lnTo>
                  <a:lnTo>
                    <a:pt x="209" y="345"/>
                  </a:lnTo>
                  <a:lnTo>
                    <a:pt x="186" y="336"/>
                  </a:lnTo>
                  <a:lnTo>
                    <a:pt x="164" y="328"/>
                  </a:lnTo>
                  <a:lnTo>
                    <a:pt x="145" y="318"/>
                  </a:lnTo>
                  <a:lnTo>
                    <a:pt x="128" y="307"/>
                  </a:lnTo>
                  <a:lnTo>
                    <a:pt x="111" y="294"/>
                  </a:lnTo>
                  <a:lnTo>
                    <a:pt x="96" y="281"/>
                  </a:lnTo>
                  <a:lnTo>
                    <a:pt x="81" y="267"/>
                  </a:lnTo>
                  <a:lnTo>
                    <a:pt x="68" y="252"/>
                  </a:lnTo>
                  <a:lnTo>
                    <a:pt x="56" y="236"/>
                  </a:lnTo>
                  <a:lnTo>
                    <a:pt x="45" y="218"/>
                  </a:lnTo>
                  <a:lnTo>
                    <a:pt x="36" y="200"/>
                  </a:lnTo>
                  <a:lnTo>
                    <a:pt x="27" y="180"/>
                  </a:lnTo>
                  <a:lnTo>
                    <a:pt x="20" y="159"/>
                  </a:lnTo>
                  <a:lnTo>
                    <a:pt x="14" y="137"/>
                  </a:lnTo>
                  <a:lnTo>
                    <a:pt x="9" y="114"/>
                  </a:lnTo>
                  <a:lnTo>
                    <a:pt x="4" y="90"/>
                  </a:lnTo>
                  <a:lnTo>
                    <a:pt x="2" y="65"/>
                  </a:lnTo>
                  <a:lnTo>
                    <a:pt x="0" y="38"/>
                  </a:lnTo>
                  <a:lnTo>
                    <a:pt x="0" y="11"/>
                  </a:lnTo>
                  <a:lnTo>
                    <a:pt x="0" y="0"/>
                  </a:lnTo>
                  <a:lnTo>
                    <a:pt x="122" y="0"/>
                  </a:lnTo>
                  <a:lnTo>
                    <a:pt x="123" y="16"/>
                  </a:lnTo>
                  <a:lnTo>
                    <a:pt x="126" y="32"/>
                  </a:lnTo>
                  <a:lnTo>
                    <a:pt x="128" y="47"/>
                  </a:lnTo>
                  <a:lnTo>
                    <a:pt x="131" y="62"/>
                  </a:lnTo>
                  <a:lnTo>
                    <a:pt x="135" y="76"/>
                  </a:lnTo>
                  <a:lnTo>
                    <a:pt x="141" y="89"/>
                  </a:lnTo>
                  <a:lnTo>
                    <a:pt x="147" y="101"/>
                  </a:lnTo>
                  <a:lnTo>
                    <a:pt x="153" y="113"/>
                  </a:lnTo>
                  <a:lnTo>
                    <a:pt x="160" y="124"/>
                  </a:lnTo>
                  <a:lnTo>
                    <a:pt x="167" y="134"/>
                  </a:lnTo>
                  <a:lnTo>
                    <a:pt x="176" y="144"/>
                  </a:lnTo>
                  <a:lnTo>
                    <a:pt x="186" y="153"/>
                  </a:lnTo>
                  <a:lnTo>
                    <a:pt x="196" y="162"/>
                  </a:lnTo>
                  <a:lnTo>
                    <a:pt x="207" y="170"/>
                  </a:lnTo>
                  <a:lnTo>
                    <a:pt x="218" y="176"/>
                  </a:lnTo>
                  <a:lnTo>
                    <a:pt x="230" y="183"/>
                  </a:lnTo>
                  <a:lnTo>
                    <a:pt x="245" y="188"/>
                  </a:lnTo>
                  <a:lnTo>
                    <a:pt x="260" y="194"/>
                  </a:lnTo>
                  <a:lnTo>
                    <a:pt x="277" y="200"/>
                  </a:lnTo>
                  <a:lnTo>
                    <a:pt x="296" y="204"/>
                  </a:lnTo>
                  <a:lnTo>
                    <a:pt x="317" y="208"/>
                  </a:lnTo>
                  <a:lnTo>
                    <a:pt x="339" y="212"/>
                  </a:lnTo>
                  <a:lnTo>
                    <a:pt x="362" y="216"/>
                  </a:lnTo>
                  <a:lnTo>
                    <a:pt x="387" y="219"/>
                  </a:lnTo>
                  <a:lnTo>
                    <a:pt x="443" y="224"/>
                  </a:lnTo>
                  <a:lnTo>
                    <a:pt x="508" y="228"/>
                  </a:lnTo>
                  <a:lnTo>
                    <a:pt x="577" y="230"/>
                  </a:lnTo>
                  <a:lnTo>
                    <a:pt x="653" y="232"/>
                  </a:lnTo>
                  <a:lnTo>
                    <a:pt x="1136" y="232"/>
                  </a:lnTo>
                  <a:lnTo>
                    <a:pt x="1193" y="232"/>
                  </a:lnTo>
                  <a:lnTo>
                    <a:pt x="1248" y="232"/>
                  </a:lnTo>
                  <a:lnTo>
                    <a:pt x="1301" y="234"/>
                  </a:lnTo>
                  <a:lnTo>
                    <a:pt x="1352" y="235"/>
                  </a:lnTo>
                  <a:lnTo>
                    <a:pt x="1400" y="237"/>
                  </a:lnTo>
                  <a:lnTo>
                    <a:pt x="1445" y="240"/>
                  </a:lnTo>
                  <a:lnTo>
                    <a:pt x="1488" y="244"/>
                  </a:lnTo>
                  <a:lnTo>
                    <a:pt x="1529" y="247"/>
                  </a:lnTo>
                  <a:lnTo>
                    <a:pt x="1566" y="251"/>
                  </a:lnTo>
                  <a:lnTo>
                    <a:pt x="1602" y="256"/>
                  </a:lnTo>
                  <a:lnTo>
                    <a:pt x="1635" y="261"/>
                  </a:lnTo>
                  <a:lnTo>
                    <a:pt x="1666" y="267"/>
                  </a:lnTo>
                  <a:lnTo>
                    <a:pt x="1694" y="273"/>
                  </a:lnTo>
                  <a:lnTo>
                    <a:pt x="1720" y="280"/>
                  </a:lnTo>
                  <a:lnTo>
                    <a:pt x="1743" y="288"/>
                  </a:lnTo>
                  <a:lnTo>
                    <a:pt x="1764" y="296"/>
                  </a:lnTo>
                  <a:lnTo>
                    <a:pt x="1784" y="303"/>
                  </a:lnTo>
                  <a:lnTo>
                    <a:pt x="1803" y="313"/>
                  </a:lnTo>
                  <a:lnTo>
                    <a:pt x="1820" y="323"/>
                  </a:lnTo>
                  <a:lnTo>
                    <a:pt x="1838" y="334"/>
                  </a:lnTo>
                  <a:lnTo>
                    <a:pt x="1854" y="346"/>
                  </a:lnTo>
                  <a:lnTo>
                    <a:pt x="1871" y="360"/>
                  </a:lnTo>
                  <a:lnTo>
                    <a:pt x="1885" y="373"/>
                  </a:lnTo>
                  <a:lnTo>
                    <a:pt x="1901" y="387"/>
                  </a:lnTo>
                  <a:lnTo>
                    <a:pt x="1914" y="403"/>
                  </a:lnTo>
                  <a:lnTo>
                    <a:pt x="1927" y="419"/>
                  </a:lnTo>
                  <a:lnTo>
                    <a:pt x="1939" y="437"/>
                  </a:lnTo>
                  <a:lnTo>
                    <a:pt x="1952" y="455"/>
                  </a:lnTo>
                  <a:lnTo>
                    <a:pt x="1963" y="474"/>
                  </a:lnTo>
                  <a:lnTo>
                    <a:pt x="1973" y="494"/>
                  </a:lnTo>
                  <a:lnTo>
                    <a:pt x="1982" y="515"/>
                  </a:lnTo>
                  <a:lnTo>
                    <a:pt x="1991" y="536"/>
                  </a:lnTo>
                  <a:lnTo>
                    <a:pt x="2000" y="514"/>
                  </a:lnTo>
                  <a:lnTo>
                    <a:pt x="2010" y="494"/>
                  </a:lnTo>
                  <a:lnTo>
                    <a:pt x="2021" y="473"/>
                  </a:lnTo>
                  <a:lnTo>
                    <a:pt x="2032" y="455"/>
                  </a:lnTo>
                  <a:lnTo>
                    <a:pt x="2044" y="437"/>
                  </a:lnTo>
                  <a:lnTo>
                    <a:pt x="2056" y="419"/>
                  </a:lnTo>
                  <a:lnTo>
                    <a:pt x="2070" y="403"/>
                  </a:lnTo>
                  <a:lnTo>
                    <a:pt x="2083" y="387"/>
                  </a:lnTo>
                  <a:lnTo>
                    <a:pt x="2098" y="373"/>
                  </a:lnTo>
                  <a:lnTo>
                    <a:pt x="2113" y="358"/>
                  </a:lnTo>
                  <a:lnTo>
                    <a:pt x="2129" y="346"/>
                  </a:lnTo>
                  <a:lnTo>
                    <a:pt x="2146" y="334"/>
                  </a:lnTo>
                  <a:lnTo>
                    <a:pt x="2162" y="323"/>
                  </a:lnTo>
                  <a:lnTo>
                    <a:pt x="2180" y="312"/>
                  </a:lnTo>
                  <a:lnTo>
                    <a:pt x="2199" y="303"/>
                  </a:lnTo>
                  <a:lnTo>
                    <a:pt x="2218" y="294"/>
                  </a:lnTo>
                  <a:lnTo>
                    <a:pt x="2239" y="287"/>
                  </a:lnTo>
                  <a:lnTo>
                    <a:pt x="2262" y="280"/>
                  </a:lnTo>
                  <a:lnTo>
                    <a:pt x="2287" y="273"/>
                  </a:lnTo>
                  <a:lnTo>
                    <a:pt x="2316" y="267"/>
                  </a:lnTo>
                  <a:lnTo>
                    <a:pt x="2346" y="261"/>
                  </a:lnTo>
                  <a:lnTo>
                    <a:pt x="2379" y="256"/>
                  </a:lnTo>
                  <a:lnTo>
                    <a:pt x="2414" y="251"/>
                  </a:lnTo>
                  <a:lnTo>
                    <a:pt x="2452" y="247"/>
                  </a:lnTo>
                  <a:lnTo>
                    <a:pt x="2493" y="244"/>
                  </a:lnTo>
                  <a:lnTo>
                    <a:pt x="2534" y="240"/>
                  </a:lnTo>
                  <a:lnTo>
                    <a:pt x="2580" y="237"/>
                  </a:lnTo>
                  <a:lnTo>
                    <a:pt x="2627" y="235"/>
                  </a:lnTo>
                  <a:lnTo>
                    <a:pt x="2729" y="232"/>
                  </a:lnTo>
                  <a:lnTo>
                    <a:pt x="2841" y="232"/>
                  </a:lnTo>
                  <a:lnTo>
                    <a:pt x="3327" y="232"/>
                  </a:lnTo>
                  <a:lnTo>
                    <a:pt x="3404" y="230"/>
                  </a:lnTo>
                  <a:lnTo>
                    <a:pt x="3474" y="228"/>
                  </a:lnTo>
                  <a:lnTo>
                    <a:pt x="3537" y="224"/>
                  </a:lnTo>
                  <a:lnTo>
                    <a:pt x="3593" y="219"/>
                  </a:lnTo>
                  <a:lnTo>
                    <a:pt x="3619" y="216"/>
                  </a:lnTo>
                  <a:lnTo>
                    <a:pt x="3643" y="212"/>
                  </a:lnTo>
                  <a:lnTo>
                    <a:pt x="3665" y="208"/>
                  </a:lnTo>
                  <a:lnTo>
                    <a:pt x="3685" y="204"/>
                  </a:lnTo>
                  <a:lnTo>
                    <a:pt x="3704" y="200"/>
                  </a:lnTo>
                  <a:lnTo>
                    <a:pt x="3721" y="194"/>
                  </a:lnTo>
                  <a:lnTo>
                    <a:pt x="3737" y="188"/>
                  </a:lnTo>
                  <a:lnTo>
                    <a:pt x="3750" y="183"/>
                  </a:lnTo>
                  <a:lnTo>
                    <a:pt x="3762" y="176"/>
                  </a:lnTo>
                  <a:lnTo>
                    <a:pt x="3774" y="170"/>
                  </a:lnTo>
                  <a:lnTo>
                    <a:pt x="3785" y="162"/>
                  </a:lnTo>
                  <a:lnTo>
                    <a:pt x="3795" y="153"/>
                  </a:lnTo>
                  <a:lnTo>
                    <a:pt x="3805" y="144"/>
                  </a:lnTo>
                  <a:lnTo>
                    <a:pt x="3813" y="134"/>
                  </a:lnTo>
                  <a:lnTo>
                    <a:pt x="3822" y="124"/>
                  </a:lnTo>
                  <a:lnTo>
                    <a:pt x="3828" y="113"/>
                  </a:lnTo>
                  <a:lnTo>
                    <a:pt x="3835" y="101"/>
                  </a:lnTo>
                  <a:lnTo>
                    <a:pt x="3842" y="89"/>
                  </a:lnTo>
                  <a:lnTo>
                    <a:pt x="3846" y="76"/>
                  </a:lnTo>
                  <a:lnTo>
                    <a:pt x="3850" y="62"/>
                  </a:lnTo>
                  <a:lnTo>
                    <a:pt x="3855" y="47"/>
                  </a:lnTo>
                  <a:lnTo>
                    <a:pt x="3857" y="32"/>
                  </a:lnTo>
                  <a:lnTo>
                    <a:pt x="3859" y="16"/>
                  </a:lnTo>
                  <a:lnTo>
                    <a:pt x="3860" y="0"/>
                  </a:lnTo>
                  <a:lnTo>
                    <a:pt x="3984" y="0"/>
                  </a:lnTo>
                  <a:lnTo>
                    <a:pt x="3984" y="11"/>
                  </a:lnTo>
                  <a:lnTo>
                    <a:pt x="3984" y="38"/>
                  </a:lnTo>
                  <a:lnTo>
                    <a:pt x="3982" y="65"/>
                  </a:lnTo>
                  <a:lnTo>
                    <a:pt x="3979" y="90"/>
                  </a:lnTo>
                  <a:lnTo>
                    <a:pt x="3975" y="114"/>
                  </a:lnTo>
                  <a:lnTo>
                    <a:pt x="3970" y="137"/>
                  </a:lnTo>
                  <a:lnTo>
                    <a:pt x="3963" y="159"/>
                  </a:lnTo>
                  <a:lnTo>
                    <a:pt x="3956" y="180"/>
                  </a:lnTo>
                  <a:lnTo>
                    <a:pt x="3948" y="200"/>
                  </a:lnTo>
                  <a:lnTo>
                    <a:pt x="3938" y="218"/>
                  </a:lnTo>
                  <a:lnTo>
                    <a:pt x="3927" y="236"/>
                  </a:lnTo>
                  <a:lnTo>
                    <a:pt x="3914" y="252"/>
                  </a:lnTo>
                  <a:lnTo>
                    <a:pt x="3901" y="267"/>
                  </a:lnTo>
                  <a:lnTo>
                    <a:pt x="3887" y="281"/>
                  </a:lnTo>
                  <a:lnTo>
                    <a:pt x="3871" y="294"/>
                  </a:lnTo>
                  <a:lnTo>
                    <a:pt x="3855" y="307"/>
                  </a:lnTo>
                  <a:lnTo>
                    <a:pt x="3837" y="318"/>
                  </a:lnTo>
                  <a:lnTo>
                    <a:pt x="3817" y="328"/>
                  </a:lnTo>
                  <a:lnTo>
                    <a:pt x="3796" y="336"/>
                  </a:lnTo>
                  <a:lnTo>
                    <a:pt x="3773" y="345"/>
                  </a:lnTo>
                  <a:lnTo>
                    <a:pt x="3748" y="354"/>
                  </a:lnTo>
                  <a:lnTo>
                    <a:pt x="3720" y="361"/>
                  </a:lnTo>
                  <a:lnTo>
                    <a:pt x="3690" y="367"/>
                  </a:lnTo>
                  <a:lnTo>
                    <a:pt x="3658" y="374"/>
                  </a:lnTo>
                  <a:lnTo>
                    <a:pt x="3625" y="379"/>
                  </a:lnTo>
                  <a:lnTo>
                    <a:pt x="3590" y="384"/>
                  </a:lnTo>
                  <a:lnTo>
                    <a:pt x="3551" y="388"/>
                  </a:lnTo>
                  <a:lnTo>
                    <a:pt x="3512" y="392"/>
                  </a:lnTo>
                  <a:lnTo>
                    <a:pt x="3471" y="395"/>
                  </a:lnTo>
                  <a:lnTo>
                    <a:pt x="3427" y="397"/>
                  </a:lnTo>
                  <a:lnTo>
                    <a:pt x="3380" y="398"/>
                  </a:lnTo>
                  <a:lnTo>
                    <a:pt x="3333" y="399"/>
                  </a:lnTo>
                  <a:lnTo>
                    <a:pt x="3283" y="400"/>
                  </a:lnTo>
                  <a:lnTo>
                    <a:pt x="2650" y="400"/>
                  </a:lnTo>
                  <a:lnTo>
                    <a:pt x="2572" y="400"/>
                  </a:lnTo>
                  <a:lnTo>
                    <a:pt x="2501" y="404"/>
                  </a:lnTo>
                  <a:lnTo>
                    <a:pt x="2468" y="406"/>
                  </a:lnTo>
                  <a:lnTo>
                    <a:pt x="2436" y="408"/>
                  </a:lnTo>
                  <a:lnTo>
                    <a:pt x="2406" y="410"/>
                  </a:lnTo>
                  <a:lnTo>
                    <a:pt x="2378" y="414"/>
                  </a:lnTo>
                  <a:lnTo>
                    <a:pt x="2351" y="417"/>
                  </a:lnTo>
                  <a:lnTo>
                    <a:pt x="2326" y="421"/>
                  </a:lnTo>
                  <a:lnTo>
                    <a:pt x="2302" y="426"/>
                  </a:lnTo>
                  <a:lnTo>
                    <a:pt x="2279" y="431"/>
                  </a:lnTo>
                  <a:lnTo>
                    <a:pt x="2260" y="437"/>
                  </a:lnTo>
                  <a:lnTo>
                    <a:pt x="2241" y="442"/>
                  </a:lnTo>
                  <a:lnTo>
                    <a:pt x="2224" y="448"/>
                  </a:lnTo>
                  <a:lnTo>
                    <a:pt x="2208" y="455"/>
                  </a:lnTo>
                  <a:lnTo>
                    <a:pt x="2193" y="462"/>
                  </a:lnTo>
                  <a:lnTo>
                    <a:pt x="2180" y="470"/>
                  </a:lnTo>
                  <a:lnTo>
                    <a:pt x="2167" y="479"/>
                  </a:lnTo>
                  <a:lnTo>
                    <a:pt x="2155" y="489"/>
                  </a:lnTo>
                  <a:lnTo>
                    <a:pt x="2143" y="500"/>
                  </a:lnTo>
                  <a:lnTo>
                    <a:pt x="2132" y="511"/>
                  </a:lnTo>
                  <a:lnTo>
                    <a:pt x="2122" y="523"/>
                  </a:lnTo>
                  <a:lnTo>
                    <a:pt x="2112" y="536"/>
                  </a:lnTo>
                  <a:lnTo>
                    <a:pt x="2102" y="551"/>
                  </a:lnTo>
                  <a:lnTo>
                    <a:pt x="2094" y="565"/>
                  </a:lnTo>
                  <a:lnTo>
                    <a:pt x="2086" y="580"/>
                  </a:lnTo>
                  <a:lnTo>
                    <a:pt x="2079" y="597"/>
                  </a:lnTo>
                  <a:lnTo>
                    <a:pt x="2072" y="615"/>
                  </a:lnTo>
                  <a:lnTo>
                    <a:pt x="2066" y="632"/>
                  </a:lnTo>
                  <a:lnTo>
                    <a:pt x="2061" y="651"/>
                  </a:lnTo>
                  <a:lnTo>
                    <a:pt x="2056" y="671"/>
                  </a:lnTo>
                  <a:lnTo>
                    <a:pt x="1925" y="671"/>
                  </a:lnTo>
                  <a:lnTo>
                    <a:pt x="1921" y="651"/>
                  </a:lnTo>
                  <a:lnTo>
                    <a:pt x="1916" y="632"/>
                  </a:lnTo>
                  <a:lnTo>
                    <a:pt x="1910" y="615"/>
                  </a:lnTo>
                  <a:lnTo>
                    <a:pt x="1904" y="598"/>
                  </a:lnTo>
                  <a:lnTo>
                    <a:pt x="1897" y="581"/>
                  </a:lnTo>
                  <a:lnTo>
                    <a:pt x="1890" y="566"/>
                  </a:lnTo>
                  <a:lnTo>
                    <a:pt x="1881" y="551"/>
                  </a:lnTo>
                  <a:lnTo>
                    <a:pt x="1872" y="537"/>
                  </a:lnTo>
                  <a:lnTo>
                    <a:pt x="1862" y="524"/>
                  </a:lnTo>
                  <a:lnTo>
                    <a:pt x="1852" y="512"/>
                  </a:lnTo>
                  <a:lnTo>
                    <a:pt x="1841" y="501"/>
                  </a:lnTo>
                  <a:lnTo>
                    <a:pt x="1829" y="490"/>
                  </a:lnTo>
                  <a:lnTo>
                    <a:pt x="1817" y="480"/>
                  </a:lnTo>
                  <a:lnTo>
                    <a:pt x="1804" y="471"/>
                  </a:lnTo>
                  <a:lnTo>
                    <a:pt x="1790" y="463"/>
                  </a:lnTo>
                  <a:lnTo>
                    <a:pt x="1776" y="456"/>
                  </a:lnTo>
                  <a:lnTo>
                    <a:pt x="1761" y="449"/>
                  </a:lnTo>
                  <a:lnTo>
                    <a:pt x="1743" y="442"/>
                  </a:lnTo>
                  <a:lnTo>
                    <a:pt x="1724" y="437"/>
                  </a:lnTo>
                  <a:lnTo>
                    <a:pt x="1703" y="431"/>
                  </a:lnTo>
                  <a:lnTo>
                    <a:pt x="1681" y="426"/>
                  </a:lnTo>
                  <a:lnTo>
                    <a:pt x="1658" y="421"/>
                  </a:lnTo>
                  <a:lnTo>
                    <a:pt x="1633" y="418"/>
                  </a:lnTo>
                  <a:lnTo>
                    <a:pt x="1605" y="414"/>
                  </a:lnTo>
                  <a:lnTo>
                    <a:pt x="1576" y="410"/>
                  </a:lnTo>
                  <a:lnTo>
                    <a:pt x="1546" y="408"/>
                  </a:lnTo>
                  <a:lnTo>
                    <a:pt x="1514" y="406"/>
                  </a:lnTo>
                  <a:lnTo>
                    <a:pt x="1481" y="404"/>
                  </a:lnTo>
                  <a:lnTo>
                    <a:pt x="1409" y="400"/>
                  </a:lnTo>
                  <a:lnTo>
                    <a:pt x="1331" y="400"/>
                  </a:lnTo>
                  <a:lnTo>
                    <a:pt x="700" y="40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2926" y="2474"/>
              <a:ext cx="119" cy="243"/>
            </a:xfrm>
            <a:custGeom>
              <a:avLst/>
              <a:gdLst/>
              <a:ahLst/>
              <a:cxnLst>
                <a:cxn ang="0">
                  <a:pos x="106" y="853"/>
                </a:cxn>
                <a:cxn ang="0">
                  <a:pos x="89" y="970"/>
                </a:cxn>
                <a:cxn ang="0">
                  <a:pos x="11" y="916"/>
                </a:cxn>
                <a:cxn ang="0">
                  <a:pos x="19" y="865"/>
                </a:cxn>
                <a:cxn ang="0">
                  <a:pos x="24" y="795"/>
                </a:cxn>
                <a:cxn ang="0">
                  <a:pos x="25" y="200"/>
                </a:cxn>
                <a:cxn ang="0">
                  <a:pos x="38" y="118"/>
                </a:cxn>
                <a:cxn ang="0">
                  <a:pos x="69" y="64"/>
                </a:cxn>
                <a:cxn ang="0">
                  <a:pos x="122" y="23"/>
                </a:cxn>
                <a:cxn ang="0">
                  <a:pos x="192" y="2"/>
                </a:cxn>
                <a:cxn ang="0">
                  <a:pos x="289" y="8"/>
                </a:cxn>
                <a:cxn ang="0">
                  <a:pos x="374" y="50"/>
                </a:cxn>
                <a:cxn ang="0">
                  <a:pos x="421" y="120"/>
                </a:cxn>
                <a:cxn ang="0">
                  <a:pos x="428" y="191"/>
                </a:cxn>
                <a:cxn ang="0">
                  <a:pos x="412" y="243"/>
                </a:cxn>
                <a:cxn ang="0">
                  <a:pos x="378" y="290"/>
                </a:cxn>
                <a:cxn ang="0">
                  <a:pos x="354" y="330"/>
                </a:cxn>
                <a:cxn ang="0">
                  <a:pos x="421" y="382"/>
                </a:cxn>
                <a:cxn ang="0">
                  <a:pos x="462" y="448"/>
                </a:cxn>
                <a:cxn ang="0">
                  <a:pos x="476" y="529"/>
                </a:cxn>
                <a:cxn ang="0">
                  <a:pos x="464" y="604"/>
                </a:cxn>
                <a:cxn ang="0">
                  <a:pos x="431" y="671"/>
                </a:cxn>
                <a:cxn ang="0">
                  <a:pos x="379" y="721"/>
                </a:cxn>
                <a:cxn ang="0">
                  <a:pos x="315" y="749"/>
                </a:cxn>
                <a:cxn ang="0">
                  <a:pos x="252" y="756"/>
                </a:cxn>
                <a:cxn ang="0">
                  <a:pos x="209" y="749"/>
                </a:cxn>
                <a:cxn ang="0">
                  <a:pos x="165" y="733"/>
                </a:cxn>
                <a:cxn ang="0">
                  <a:pos x="110" y="700"/>
                </a:cxn>
                <a:cxn ang="0">
                  <a:pos x="156" y="689"/>
                </a:cxn>
                <a:cxn ang="0">
                  <a:pos x="205" y="712"/>
                </a:cxn>
                <a:cxn ang="0">
                  <a:pos x="240" y="721"/>
                </a:cxn>
                <a:cxn ang="0">
                  <a:pos x="291" y="715"/>
                </a:cxn>
                <a:cxn ang="0">
                  <a:pos x="342" y="678"/>
                </a:cxn>
                <a:cxn ang="0">
                  <a:pos x="372" y="604"/>
                </a:cxn>
                <a:cxn ang="0">
                  <a:pos x="377" y="511"/>
                </a:cxn>
                <a:cxn ang="0">
                  <a:pos x="365" y="447"/>
                </a:cxn>
                <a:cxn ang="0">
                  <a:pos x="337" y="390"/>
                </a:cxn>
                <a:cxn ang="0">
                  <a:pos x="292" y="341"/>
                </a:cxn>
                <a:cxn ang="0">
                  <a:pos x="252" y="350"/>
                </a:cxn>
                <a:cxn ang="0">
                  <a:pos x="218" y="349"/>
                </a:cxn>
                <a:cxn ang="0">
                  <a:pos x="195" y="341"/>
                </a:cxn>
                <a:cxn ang="0">
                  <a:pos x="184" y="329"/>
                </a:cxn>
                <a:cxn ang="0">
                  <a:pos x="183" y="316"/>
                </a:cxn>
                <a:cxn ang="0">
                  <a:pos x="190" y="305"/>
                </a:cxn>
                <a:cxn ang="0">
                  <a:pos x="205" y="297"/>
                </a:cxn>
                <a:cxn ang="0">
                  <a:pos x="231" y="296"/>
                </a:cxn>
                <a:cxn ang="0">
                  <a:pos x="276" y="302"/>
                </a:cxn>
                <a:cxn ang="0">
                  <a:pos x="323" y="256"/>
                </a:cxn>
                <a:cxn ang="0">
                  <a:pos x="337" y="172"/>
                </a:cxn>
                <a:cxn ang="0">
                  <a:pos x="325" y="101"/>
                </a:cxn>
                <a:cxn ang="0">
                  <a:pos x="287" y="55"/>
                </a:cxn>
                <a:cxn ang="0">
                  <a:pos x="237" y="35"/>
                </a:cxn>
                <a:cxn ang="0">
                  <a:pos x="171" y="47"/>
                </a:cxn>
                <a:cxn ang="0">
                  <a:pos x="126" y="95"/>
                </a:cxn>
                <a:cxn ang="0">
                  <a:pos x="111" y="159"/>
                </a:cxn>
              </a:cxnLst>
              <a:rect l="0" t="0" r="r" b="b"/>
              <a:pathLst>
                <a:path w="476" h="970">
                  <a:moveTo>
                    <a:pt x="110" y="700"/>
                  </a:moveTo>
                  <a:lnTo>
                    <a:pt x="110" y="788"/>
                  </a:lnTo>
                  <a:lnTo>
                    <a:pt x="109" y="809"/>
                  </a:lnTo>
                  <a:lnTo>
                    <a:pt x="109" y="831"/>
                  </a:lnTo>
                  <a:lnTo>
                    <a:pt x="106" y="853"/>
                  </a:lnTo>
                  <a:lnTo>
                    <a:pt x="104" y="875"/>
                  </a:lnTo>
                  <a:lnTo>
                    <a:pt x="101" y="899"/>
                  </a:lnTo>
                  <a:lnTo>
                    <a:pt x="98" y="922"/>
                  </a:lnTo>
                  <a:lnTo>
                    <a:pt x="93" y="946"/>
                  </a:lnTo>
                  <a:lnTo>
                    <a:pt x="89" y="970"/>
                  </a:lnTo>
                  <a:lnTo>
                    <a:pt x="0" y="970"/>
                  </a:lnTo>
                  <a:lnTo>
                    <a:pt x="4" y="955"/>
                  </a:lnTo>
                  <a:lnTo>
                    <a:pt x="7" y="940"/>
                  </a:lnTo>
                  <a:lnTo>
                    <a:pt x="9" y="928"/>
                  </a:lnTo>
                  <a:lnTo>
                    <a:pt x="11" y="916"/>
                  </a:lnTo>
                  <a:lnTo>
                    <a:pt x="14" y="906"/>
                  </a:lnTo>
                  <a:lnTo>
                    <a:pt x="15" y="896"/>
                  </a:lnTo>
                  <a:lnTo>
                    <a:pt x="17" y="889"/>
                  </a:lnTo>
                  <a:lnTo>
                    <a:pt x="17" y="883"/>
                  </a:lnTo>
                  <a:lnTo>
                    <a:pt x="19" y="865"/>
                  </a:lnTo>
                  <a:lnTo>
                    <a:pt x="20" y="849"/>
                  </a:lnTo>
                  <a:lnTo>
                    <a:pt x="21" y="833"/>
                  </a:lnTo>
                  <a:lnTo>
                    <a:pt x="22" y="819"/>
                  </a:lnTo>
                  <a:lnTo>
                    <a:pt x="22" y="807"/>
                  </a:lnTo>
                  <a:lnTo>
                    <a:pt x="24" y="795"/>
                  </a:lnTo>
                  <a:lnTo>
                    <a:pt x="24" y="785"/>
                  </a:lnTo>
                  <a:lnTo>
                    <a:pt x="24" y="776"/>
                  </a:lnTo>
                  <a:lnTo>
                    <a:pt x="24" y="244"/>
                  </a:lnTo>
                  <a:lnTo>
                    <a:pt x="25" y="221"/>
                  </a:lnTo>
                  <a:lnTo>
                    <a:pt x="25" y="200"/>
                  </a:lnTo>
                  <a:lnTo>
                    <a:pt x="27" y="181"/>
                  </a:lnTo>
                  <a:lnTo>
                    <a:pt x="29" y="162"/>
                  </a:lnTo>
                  <a:lnTo>
                    <a:pt x="31" y="146"/>
                  </a:lnTo>
                  <a:lnTo>
                    <a:pt x="35" y="131"/>
                  </a:lnTo>
                  <a:lnTo>
                    <a:pt x="38" y="118"/>
                  </a:lnTo>
                  <a:lnTo>
                    <a:pt x="42" y="106"/>
                  </a:lnTo>
                  <a:lnTo>
                    <a:pt x="48" y="95"/>
                  </a:lnTo>
                  <a:lnTo>
                    <a:pt x="53" y="84"/>
                  </a:lnTo>
                  <a:lnTo>
                    <a:pt x="60" y="74"/>
                  </a:lnTo>
                  <a:lnTo>
                    <a:pt x="69" y="64"/>
                  </a:lnTo>
                  <a:lnTo>
                    <a:pt x="77" y="55"/>
                  </a:lnTo>
                  <a:lnTo>
                    <a:pt x="86" y="46"/>
                  </a:lnTo>
                  <a:lnTo>
                    <a:pt x="98" y="38"/>
                  </a:lnTo>
                  <a:lnTo>
                    <a:pt x="109" y="31"/>
                  </a:lnTo>
                  <a:lnTo>
                    <a:pt x="122" y="23"/>
                  </a:lnTo>
                  <a:lnTo>
                    <a:pt x="134" y="18"/>
                  </a:lnTo>
                  <a:lnTo>
                    <a:pt x="148" y="12"/>
                  </a:lnTo>
                  <a:lnTo>
                    <a:pt x="162" y="8"/>
                  </a:lnTo>
                  <a:lnTo>
                    <a:pt x="177" y="4"/>
                  </a:lnTo>
                  <a:lnTo>
                    <a:pt x="192" y="2"/>
                  </a:lnTo>
                  <a:lnTo>
                    <a:pt x="208" y="1"/>
                  </a:lnTo>
                  <a:lnTo>
                    <a:pt x="224" y="0"/>
                  </a:lnTo>
                  <a:lnTo>
                    <a:pt x="247" y="1"/>
                  </a:lnTo>
                  <a:lnTo>
                    <a:pt x="269" y="3"/>
                  </a:lnTo>
                  <a:lnTo>
                    <a:pt x="289" y="8"/>
                  </a:lnTo>
                  <a:lnTo>
                    <a:pt x="308" y="12"/>
                  </a:lnTo>
                  <a:lnTo>
                    <a:pt x="326" y="20"/>
                  </a:lnTo>
                  <a:lnTo>
                    <a:pt x="343" y="29"/>
                  </a:lnTo>
                  <a:lnTo>
                    <a:pt x="359" y="38"/>
                  </a:lnTo>
                  <a:lnTo>
                    <a:pt x="374" y="50"/>
                  </a:lnTo>
                  <a:lnTo>
                    <a:pt x="386" y="63"/>
                  </a:lnTo>
                  <a:lnTo>
                    <a:pt x="398" y="76"/>
                  </a:lnTo>
                  <a:lnTo>
                    <a:pt x="407" y="90"/>
                  </a:lnTo>
                  <a:lnTo>
                    <a:pt x="415" y="105"/>
                  </a:lnTo>
                  <a:lnTo>
                    <a:pt x="421" y="120"/>
                  </a:lnTo>
                  <a:lnTo>
                    <a:pt x="425" y="136"/>
                  </a:lnTo>
                  <a:lnTo>
                    <a:pt x="428" y="152"/>
                  </a:lnTo>
                  <a:lnTo>
                    <a:pt x="429" y="169"/>
                  </a:lnTo>
                  <a:lnTo>
                    <a:pt x="429" y="180"/>
                  </a:lnTo>
                  <a:lnTo>
                    <a:pt x="428" y="191"/>
                  </a:lnTo>
                  <a:lnTo>
                    <a:pt x="425" y="201"/>
                  </a:lnTo>
                  <a:lnTo>
                    <a:pt x="423" y="212"/>
                  </a:lnTo>
                  <a:lnTo>
                    <a:pt x="420" y="222"/>
                  </a:lnTo>
                  <a:lnTo>
                    <a:pt x="417" y="233"/>
                  </a:lnTo>
                  <a:lnTo>
                    <a:pt x="412" y="243"/>
                  </a:lnTo>
                  <a:lnTo>
                    <a:pt x="407" y="253"/>
                  </a:lnTo>
                  <a:lnTo>
                    <a:pt x="400" y="263"/>
                  </a:lnTo>
                  <a:lnTo>
                    <a:pt x="393" y="273"/>
                  </a:lnTo>
                  <a:lnTo>
                    <a:pt x="386" y="281"/>
                  </a:lnTo>
                  <a:lnTo>
                    <a:pt x="378" y="290"/>
                  </a:lnTo>
                  <a:lnTo>
                    <a:pt x="368" y="298"/>
                  </a:lnTo>
                  <a:lnTo>
                    <a:pt x="358" y="307"/>
                  </a:lnTo>
                  <a:lnTo>
                    <a:pt x="348" y="314"/>
                  </a:lnTo>
                  <a:lnTo>
                    <a:pt x="336" y="322"/>
                  </a:lnTo>
                  <a:lnTo>
                    <a:pt x="354" y="330"/>
                  </a:lnTo>
                  <a:lnTo>
                    <a:pt x="369" y="340"/>
                  </a:lnTo>
                  <a:lnTo>
                    <a:pt x="383" y="350"/>
                  </a:lnTo>
                  <a:lnTo>
                    <a:pt x="398" y="360"/>
                  </a:lnTo>
                  <a:lnTo>
                    <a:pt x="410" y="371"/>
                  </a:lnTo>
                  <a:lnTo>
                    <a:pt x="421" y="382"/>
                  </a:lnTo>
                  <a:lnTo>
                    <a:pt x="432" y="394"/>
                  </a:lnTo>
                  <a:lnTo>
                    <a:pt x="441" y="407"/>
                  </a:lnTo>
                  <a:lnTo>
                    <a:pt x="449" y="420"/>
                  </a:lnTo>
                  <a:lnTo>
                    <a:pt x="456" y="434"/>
                  </a:lnTo>
                  <a:lnTo>
                    <a:pt x="462" y="448"/>
                  </a:lnTo>
                  <a:lnTo>
                    <a:pt x="467" y="464"/>
                  </a:lnTo>
                  <a:lnTo>
                    <a:pt x="471" y="479"/>
                  </a:lnTo>
                  <a:lnTo>
                    <a:pt x="474" y="496"/>
                  </a:lnTo>
                  <a:lnTo>
                    <a:pt x="475" y="512"/>
                  </a:lnTo>
                  <a:lnTo>
                    <a:pt x="476" y="529"/>
                  </a:lnTo>
                  <a:lnTo>
                    <a:pt x="475" y="544"/>
                  </a:lnTo>
                  <a:lnTo>
                    <a:pt x="474" y="560"/>
                  </a:lnTo>
                  <a:lnTo>
                    <a:pt x="472" y="575"/>
                  </a:lnTo>
                  <a:lnTo>
                    <a:pt x="468" y="589"/>
                  </a:lnTo>
                  <a:lnTo>
                    <a:pt x="464" y="604"/>
                  </a:lnTo>
                  <a:lnTo>
                    <a:pt x="460" y="618"/>
                  </a:lnTo>
                  <a:lnTo>
                    <a:pt x="453" y="632"/>
                  </a:lnTo>
                  <a:lnTo>
                    <a:pt x="446" y="646"/>
                  </a:lnTo>
                  <a:lnTo>
                    <a:pt x="439" y="659"/>
                  </a:lnTo>
                  <a:lnTo>
                    <a:pt x="431" y="671"/>
                  </a:lnTo>
                  <a:lnTo>
                    <a:pt x="422" y="682"/>
                  </a:lnTo>
                  <a:lnTo>
                    <a:pt x="412" y="693"/>
                  </a:lnTo>
                  <a:lnTo>
                    <a:pt x="401" y="703"/>
                  </a:lnTo>
                  <a:lnTo>
                    <a:pt x="390" y="712"/>
                  </a:lnTo>
                  <a:lnTo>
                    <a:pt x="379" y="721"/>
                  </a:lnTo>
                  <a:lnTo>
                    <a:pt x="367" y="728"/>
                  </a:lnTo>
                  <a:lnTo>
                    <a:pt x="354" y="735"/>
                  </a:lnTo>
                  <a:lnTo>
                    <a:pt x="340" y="741"/>
                  </a:lnTo>
                  <a:lnTo>
                    <a:pt x="328" y="745"/>
                  </a:lnTo>
                  <a:lnTo>
                    <a:pt x="315" y="749"/>
                  </a:lnTo>
                  <a:lnTo>
                    <a:pt x="302" y="753"/>
                  </a:lnTo>
                  <a:lnTo>
                    <a:pt x="289" y="755"/>
                  </a:lnTo>
                  <a:lnTo>
                    <a:pt x="275" y="756"/>
                  </a:lnTo>
                  <a:lnTo>
                    <a:pt x="261" y="756"/>
                  </a:lnTo>
                  <a:lnTo>
                    <a:pt x="252" y="756"/>
                  </a:lnTo>
                  <a:lnTo>
                    <a:pt x="244" y="756"/>
                  </a:lnTo>
                  <a:lnTo>
                    <a:pt x="236" y="755"/>
                  </a:lnTo>
                  <a:lnTo>
                    <a:pt x="227" y="754"/>
                  </a:lnTo>
                  <a:lnTo>
                    <a:pt x="218" y="752"/>
                  </a:lnTo>
                  <a:lnTo>
                    <a:pt x="209" y="749"/>
                  </a:lnTo>
                  <a:lnTo>
                    <a:pt x="201" y="747"/>
                  </a:lnTo>
                  <a:lnTo>
                    <a:pt x="192" y="745"/>
                  </a:lnTo>
                  <a:lnTo>
                    <a:pt x="184" y="742"/>
                  </a:lnTo>
                  <a:lnTo>
                    <a:pt x="175" y="737"/>
                  </a:lnTo>
                  <a:lnTo>
                    <a:pt x="165" y="733"/>
                  </a:lnTo>
                  <a:lnTo>
                    <a:pt x="155" y="727"/>
                  </a:lnTo>
                  <a:lnTo>
                    <a:pt x="144" y="722"/>
                  </a:lnTo>
                  <a:lnTo>
                    <a:pt x="133" y="715"/>
                  </a:lnTo>
                  <a:lnTo>
                    <a:pt x="122" y="708"/>
                  </a:lnTo>
                  <a:lnTo>
                    <a:pt x="110" y="700"/>
                  </a:lnTo>
                  <a:close/>
                  <a:moveTo>
                    <a:pt x="110" y="659"/>
                  </a:moveTo>
                  <a:lnTo>
                    <a:pt x="122" y="667"/>
                  </a:lnTo>
                  <a:lnTo>
                    <a:pt x="134" y="675"/>
                  </a:lnTo>
                  <a:lnTo>
                    <a:pt x="145" y="682"/>
                  </a:lnTo>
                  <a:lnTo>
                    <a:pt x="156" y="689"/>
                  </a:lnTo>
                  <a:lnTo>
                    <a:pt x="167" y="695"/>
                  </a:lnTo>
                  <a:lnTo>
                    <a:pt x="178" y="701"/>
                  </a:lnTo>
                  <a:lnTo>
                    <a:pt x="188" y="705"/>
                  </a:lnTo>
                  <a:lnTo>
                    <a:pt x="197" y="710"/>
                  </a:lnTo>
                  <a:lnTo>
                    <a:pt x="205" y="712"/>
                  </a:lnTo>
                  <a:lnTo>
                    <a:pt x="211" y="714"/>
                  </a:lnTo>
                  <a:lnTo>
                    <a:pt x="218" y="716"/>
                  </a:lnTo>
                  <a:lnTo>
                    <a:pt x="226" y="719"/>
                  </a:lnTo>
                  <a:lnTo>
                    <a:pt x="232" y="720"/>
                  </a:lnTo>
                  <a:lnTo>
                    <a:pt x="240" y="721"/>
                  </a:lnTo>
                  <a:lnTo>
                    <a:pt x="247" y="721"/>
                  </a:lnTo>
                  <a:lnTo>
                    <a:pt x="253" y="721"/>
                  </a:lnTo>
                  <a:lnTo>
                    <a:pt x="266" y="721"/>
                  </a:lnTo>
                  <a:lnTo>
                    <a:pt x="279" y="719"/>
                  </a:lnTo>
                  <a:lnTo>
                    <a:pt x="291" y="715"/>
                  </a:lnTo>
                  <a:lnTo>
                    <a:pt x="302" y="710"/>
                  </a:lnTo>
                  <a:lnTo>
                    <a:pt x="313" y="704"/>
                  </a:lnTo>
                  <a:lnTo>
                    <a:pt x="323" y="696"/>
                  </a:lnTo>
                  <a:lnTo>
                    <a:pt x="333" y="688"/>
                  </a:lnTo>
                  <a:lnTo>
                    <a:pt x="342" y="678"/>
                  </a:lnTo>
                  <a:lnTo>
                    <a:pt x="350" y="666"/>
                  </a:lnTo>
                  <a:lnTo>
                    <a:pt x="357" y="652"/>
                  </a:lnTo>
                  <a:lnTo>
                    <a:pt x="364" y="638"/>
                  </a:lnTo>
                  <a:lnTo>
                    <a:pt x="368" y="621"/>
                  </a:lnTo>
                  <a:lnTo>
                    <a:pt x="372" y="604"/>
                  </a:lnTo>
                  <a:lnTo>
                    <a:pt x="376" y="584"/>
                  </a:lnTo>
                  <a:lnTo>
                    <a:pt x="377" y="563"/>
                  </a:lnTo>
                  <a:lnTo>
                    <a:pt x="378" y="540"/>
                  </a:lnTo>
                  <a:lnTo>
                    <a:pt x="377" y="525"/>
                  </a:lnTo>
                  <a:lnTo>
                    <a:pt x="377" y="511"/>
                  </a:lnTo>
                  <a:lnTo>
                    <a:pt x="375" y="498"/>
                  </a:lnTo>
                  <a:lnTo>
                    <a:pt x="374" y="485"/>
                  </a:lnTo>
                  <a:lnTo>
                    <a:pt x="371" y="471"/>
                  </a:lnTo>
                  <a:lnTo>
                    <a:pt x="368" y="459"/>
                  </a:lnTo>
                  <a:lnTo>
                    <a:pt x="365" y="447"/>
                  </a:lnTo>
                  <a:lnTo>
                    <a:pt x="360" y="436"/>
                  </a:lnTo>
                  <a:lnTo>
                    <a:pt x="356" y="425"/>
                  </a:lnTo>
                  <a:lnTo>
                    <a:pt x="350" y="414"/>
                  </a:lnTo>
                  <a:lnTo>
                    <a:pt x="344" y="402"/>
                  </a:lnTo>
                  <a:lnTo>
                    <a:pt x="337" y="390"/>
                  </a:lnTo>
                  <a:lnTo>
                    <a:pt x="329" y="377"/>
                  </a:lnTo>
                  <a:lnTo>
                    <a:pt x="321" y="364"/>
                  </a:lnTo>
                  <a:lnTo>
                    <a:pt x="312" y="352"/>
                  </a:lnTo>
                  <a:lnTo>
                    <a:pt x="301" y="339"/>
                  </a:lnTo>
                  <a:lnTo>
                    <a:pt x="292" y="341"/>
                  </a:lnTo>
                  <a:lnTo>
                    <a:pt x="284" y="343"/>
                  </a:lnTo>
                  <a:lnTo>
                    <a:pt x="275" y="345"/>
                  </a:lnTo>
                  <a:lnTo>
                    <a:pt x="268" y="348"/>
                  </a:lnTo>
                  <a:lnTo>
                    <a:pt x="260" y="349"/>
                  </a:lnTo>
                  <a:lnTo>
                    <a:pt x="252" y="350"/>
                  </a:lnTo>
                  <a:lnTo>
                    <a:pt x="245" y="350"/>
                  </a:lnTo>
                  <a:lnTo>
                    <a:pt x="239" y="350"/>
                  </a:lnTo>
                  <a:lnTo>
                    <a:pt x="231" y="350"/>
                  </a:lnTo>
                  <a:lnTo>
                    <a:pt x="224" y="350"/>
                  </a:lnTo>
                  <a:lnTo>
                    <a:pt x="218" y="349"/>
                  </a:lnTo>
                  <a:lnTo>
                    <a:pt x="212" y="348"/>
                  </a:lnTo>
                  <a:lnTo>
                    <a:pt x="207" y="347"/>
                  </a:lnTo>
                  <a:lnTo>
                    <a:pt x="202" y="345"/>
                  </a:lnTo>
                  <a:lnTo>
                    <a:pt x="198" y="343"/>
                  </a:lnTo>
                  <a:lnTo>
                    <a:pt x="195" y="341"/>
                  </a:lnTo>
                  <a:lnTo>
                    <a:pt x="192" y="339"/>
                  </a:lnTo>
                  <a:lnTo>
                    <a:pt x="189" y="337"/>
                  </a:lnTo>
                  <a:lnTo>
                    <a:pt x="187" y="334"/>
                  </a:lnTo>
                  <a:lnTo>
                    <a:pt x="186" y="331"/>
                  </a:lnTo>
                  <a:lnTo>
                    <a:pt x="184" y="329"/>
                  </a:lnTo>
                  <a:lnTo>
                    <a:pt x="183" y="326"/>
                  </a:lnTo>
                  <a:lnTo>
                    <a:pt x="183" y="323"/>
                  </a:lnTo>
                  <a:lnTo>
                    <a:pt x="183" y="321"/>
                  </a:lnTo>
                  <a:lnTo>
                    <a:pt x="183" y="318"/>
                  </a:lnTo>
                  <a:lnTo>
                    <a:pt x="183" y="316"/>
                  </a:lnTo>
                  <a:lnTo>
                    <a:pt x="184" y="313"/>
                  </a:lnTo>
                  <a:lnTo>
                    <a:pt x="185" y="311"/>
                  </a:lnTo>
                  <a:lnTo>
                    <a:pt x="186" y="309"/>
                  </a:lnTo>
                  <a:lnTo>
                    <a:pt x="188" y="307"/>
                  </a:lnTo>
                  <a:lnTo>
                    <a:pt x="190" y="305"/>
                  </a:lnTo>
                  <a:lnTo>
                    <a:pt x="192" y="303"/>
                  </a:lnTo>
                  <a:lnTo>
                    <a:pt x="195" y="301"/>
                  </a:lnTo>
                  <a:lnTo>
                    <a:pt x="198" y="300"/>
                  </a:lnTo>
                  <a:lnTo>
                    <a:pt x="201" y="298"/>
                  </a:lnTo>
                  <a:lnTo>
                    <a:pt x="205" y="297"/>
                  </a:lnTo>
                  <a:lnTo>
                    <a:pt x="209" y="297"/>
                  </a:lnTo>
                  <a:lnTo>
                    <a:pt x="213" y="296"/>
                  </a:lnTo>
                  <a:lnTo>
                    <a:pt x="219" y="296"/>
                  </a:lnTo>
                  <a:lnTo>
                    <a:pt x="223" y="296"/>
                  </a:lnTo>
                  <a:lnTo>
                    <a:pt x="231" y="296"/>
                  </a:lnTo>
                  <a:lnTo>
                    <a:pt x="238" y="296"/>
                  </a:lnTo>
                  <a:lnTo>
                    <a:pt x="247" y="297"/>
                  </a:lnTo>
                  <a:lnTo>
                    <a:pt x="255" y="299"/>
                  </a:lnTo>
                  <a:lnTo>
                    <a:pt x="265" y="300"/>
                  </a:lnTo>
                  <a:lnTo>
                    <a:pt x="276" y="302"/>
                  </a:lnTo>
                  <a:lnTo>
                    <a:pt x="289" y="306"/>
                  </a:lnTo>
                  <a:lnTo>
                    <a:pt x="301" y="309"/>
                  </a:lnTo>
                  <a:lnTo>
                    <a:pt x="309" y="291"/>
                  </a:lnTo>
                  <a:lnTo>
                    <a:pt x="317" y="274"/>
                  </a:lnTo>
                  <a:lnTo>
                    <a:pt x="323" y="256"/>
                  </a:lnTo>
                  <a:lnTo>
                    <a:pt x="328" y="238"/>
                  </a:lnTo>
                  <a:lnTo>
                    <a:pt x="333" y="222"/>
                  </a:lnTo>
                  <a:lnTo>
                    <a:pt x="335" y="204"/>
                  </a:lnTo>
                  <a:lnTo>
                    <a:pt x="337" y="189"/>
                  </a:lnTo>
                  <a:lnTo>
                    <a:pt x="337" y="172"/>
                  </a:lnTo>
                  <a:lnTo>
                    <a:pt x="337" y="156"/>
                  </a:lnTo>
                  <a:lnTo>
                    <a:pt x="335" y="141"/>
                  </a:lnTo>
                  <a:lnTo>
                    <a:pt x="333" y="127"/>
                  </a:lnTo>
                  <a:lnTo>
                    <a:pt x="329" y="114"/>
                  </a:lnTo>
                  <a:lnTo>
                    <a:pt x="325" y="101"/>
                  </a:lnTo>
                  <a:lnTo>
                    <a:pt x="319" y="90"/>
                  </a:lnTo>
                  <a:lnTo>
                    <a:pt x="313" y="79"/>
                  </a:lnTo>
                  <a:lnTo>
                    <a:pt x="305" y="71"/>
                  </a:lnTo>
                  <a:lnTo>
                    <a:pt x="296" y="62"/>
                  </a:lnTo>
                  <a:lnTo>
                    <a:pt x="287" y="55"/>
                  </a:lnTo>
                  <a:lnTo>
                    <a:pt x="279" y="48"/>
                  </a:lnTo>
                  <a:lnTo>
                    <a:pt x="269" y="44"/>
                  </a:lnTo>
                  <a:lnTo>
                    <a:pt x="259" y="40"/>
                  </a:lnTo>
                  <a:lnTo>
                    <a:pt x="248" y="36"/>
                  </a:lnTo>
                  <a:lnTo>
                    <a:pt x="237" y="35"/>
                  </a:lnTo>
                  <a:lnTo>
                    <a:pt x="224" y="34"/>
                  </a:lnTo>
                  <a:lnTo>
                    <a:pt x="210" y="35"/>
                  </a:lnTo>
                  <a:lnTo>
                    <a:pt x="197" y="37"/>
                  </a:lnTo>
                  <a:lnTo>
                    <a:pt x="184" y="42"/>
                  </a:lnTo>
                  <a:lnTo>
                    <a:pt x="171" y="47"/>
                  </a:lnTo>
                  <a:lnTo>
                    <a:pt x="159" y="54"/>
                  </a:lnTo>
                  <a:lnTo>
                    <a:pt x="149" y="63"/>
                  </a:lnTo>
                  <a:lnTo>
                    <a:pt x="139" y="74"/>
                  </a:lnTo>
                  <a:lnTo>
                    <a:pt x="131" y="86"/>
                  </a:lnTo>
                  <a:lnTo>
                    <a:pt x="126" y="95"/>
                  </a:lnTo>
                  <a:lnTo>
                    <a:pt x="122" y="105"/>
                  </a:lnTo>
                  <a:lnTo>
                    <a:pt x="117" y="117"/>
                  </a:lnTo>
                  <a:lnTo>
                    <a:pt x="115" y="129"/>
                  </a:lnTo>
                  <a:lnTo>
                    <a:pt x="112" y="143"/>
                  </a:lnTo>
                  <a:lnTo>
                    <a:pt x="111" y="159"/>
                  </a:lnTo>
                  <a:lnTo>
                    <a:pt x="110" y="176"/>
                  </a:lnTo>
                  <a:lnTo>
                    <a:pt x="110" y="194"/>
                  </a:lnTo>
                  <a:lnTo>
                    <a:pt x="110" y="659"/>
                  </a:lnTo>
                  <a:close/>
                </a:path>
              </a:pathLst>
            </a:custGeom>
            <a:solidFill>
              <a:srgbClr val="DD38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2926" y="2474"/>
              <a:ext cx="119" cy="243"/>
            </a:xfrm>
            <a:custGeom>
              <a:avLst/>
              <a:gdLst/>
              <a:ahLst/>
              <a:cxnLst>
                <a:cxn ang="0">
                  <a:pos x="109" y="809"/>
                </a:cxn>
                <a:cxn ang="0">
                  <a:pos x="104" y="875"/>
                </a:cxn>
                <a:cxn ang="0">
                  <a:pos x="93" y="946"/>
                </a:cxn>
                <a:cxn ang="0">
                  <a:pos x="4" y="955"/>
                </a:cxn>
                <a:cxn ang="0">
                  <a:pos x="11" y="916"/>
                </a:cxn>
                <a:cxn ang="0">
                  <a:pos x="17" y="889"/>
                </a:cxn>
                <a:cxn ang="0">
                  <a:pos x="20" y="849"/>
                </a:cxn>
                <a:cxn ang="0">
                  <a:pos x="22" y="807"/>
                </a:cxn>
                <a:cxn ang="0">
                  <a:pos x="24" y="776"/>
                </a:cxn>
                <a:cxn ang="0">
                  <a:pos x="25" y="200"/>
                </a:cxn>
                <a:cxn ang="0">
                  <a:pos x="31" y="146"/>
                </a:cxn>
                <a:cxn ang="0">
                  <a:pos x="42" y="106"/>
                </a:cxn>
                <a:cxn ang="0">
                  <a:pos x="60" y="74"/>
                </a:cxn>
                <a:cxn ang="0">
                  <a:pos x="86" y="46"/>
                </a:cxn>
                <a:cxn ang="0">
                  <a:pos x="122" y="23"/>
                </a:cxn>
                <a:cxn ang="0">
                  <a:pos x="162" y="8"/>
                </a:cxn>
                <a:cxn ang="0">
                  <a:pos x="208" y="1"/>
                </a:cxn>
                <a:cxn ang="0">
                  <a:pos x="269" y="3"/>
                </a:cxn>
                <a:cxn ang="0">
                  <a:pos x="326" y="20"/>
                </a:cxn>
                <a:cxn ang="0">
                  <a:pos x="374" y="50"/>
                </a:cxn>
                <a:cxn ang="0">
                  <a:pos x="407" y="90"/>
                </a:cxn>
                <a:cxn ang="0">
                  <a:pos x="425" y="136"/>
                </a:cxn>
                <a:cxn ang="0">
                  <a:pos x="429" y="180"/>
                </a:cxn>
                <a:cxn ang="0">
                  <a:pos x="423" y="212"/>
                </a:cxn>
                <a:cxn ang="0">
                  <a:pos x="412" y="243"/>
                </a:cxn>
                <a:cxn ang="0">
                  <a:pos x="393" y="273"/>
                </a:cxn>
                <a:cxn ang="0">
                  <a:pos x="368" y="298"/>
                </a:cxn>
                <a:cxn ang="0">
                  <a:pos x="336" y="322"/>
                </a:cxn>
                <a:cxn ang="0">
                  <a:pos x="383" y="350"/>
                </a:cxn>
                <a:cxn ang="0">
                  <a:pos x="421" y="382"/>
                </a:cxn>
                <a:cxn ang="0">
                  <a:pos x="449" y="420"/>
                </a:cxn>
                <a:cxn ang="0">
                  <a:pos x="467" y="464"/>
                </a:cxn>
                <a:cxn ang="0">
                  <a:pos x="475" y="512"/>
                </a:cxn>
                <a:cxn ang="0">
                  <a:pos x="474" y="560"/>
                </a:cxn>
                <a:cxn ang="0">
                  <a:pos x="464" y="604"/>
                </a:cxn>
                <a:cxn ang="0">
                  <a:pos x="446" y="646"/>
                </a:cxn>
                <a:cxn ang="0">
                  <a:pos x="422" y="682"/>
                </a:cxn>
                <a:cxn ang="0">
                  <a:pos x="390" y="712"/>
                </a:cxn>
                <a:cxn ang="0">
                  <a:pos x="354" y="735"/>
                </a:cxn>
                <a:cxn ang="0">
                  <a:pos x="315" y="749"/>
                </a:cxn>
                <a:cxn ang="0">
                  <a:pos x="275" y="756"/>
                </a:cxn>
                <a:cxn ang="0">
                  <a:pos x="244" y="756"/>
                </a:cxn>
                <a:cxn ang="0">
                  <a:pos x="218" y="752"/>
                </a:cxn>
                <a:cxn ang="0">
                  <a:pos x="192" y="745"/>
                </a:cxn>
                <a:cxn ang="0">
                  <a:pos x="165" y="733"/>
                </a:cxn>
                <a:cxn ang="0">
                  <a:pos x="133" y="715"/>
                </a:cxn>
              </a:cxnLst>
              <a:rect l="0" t="0" r="r" b="b"/>
              <a:pathLst>
                <a:path w="476" h="970">
                  <a:moveTo>
                    <a:pt x="110" y="700"/>
                  </a:moveTo>
                  <a:lnTo>
                    <a:pt x="110" y="788"/>
                  </a:lnTo>
                  <a:lnTo>
                    <a:pt x="109" y="809"/>
                  </a:lnTo>
                  <a:lnTo>
                    <a:pt x="109" y="831"/>
                  </a:lnTo>
                  <a:lnTo>
                    <a:pt x="106" y="853"/>
                  </a:lnTo>
                  <a:lnTo>
                    <a:pt x="104" y="875"/>
                  </a:lnTo>
                  <a:lnTo>
                    <a:pt x="101" y="899"/>
                  </a:lnTo>
                  <a:lnTo>
                    <a:pt x="98" y="922"/>
                  </a:lnTo>
                  <a:lnTo>
                    <a:pt x="93" y="946"/>
                  </a:lnTo>
                  <a:lnTo>
                    <a:pt x="89" y="970"/>
                  </a:lnTo>
                  <a:lnTo>
                    <a:pt x="0" y="970"/>
                  </a:lnTo>
                  <a:lnTo>
                    <a:pt x="4" y="955"/>
                  </a:lnTo>
                  <a:lnTo>
                    <a:pt x="7" y="940"/>
                  </a:lnTo>
                  <a:lnTo>
                    <a:pt x="9" y="928"/>
                  </a:lnTo>
                  <a:lnTo>
                    <a:pt x="11" y="916"/>
                  </a:lnTo>
                  <a:lnTo>
                    <a:pt x="14" y="906"/>
                  </a:lnTo>
                  <a:lnTo>
                    <a:pt x="15" y="896"/>
                  </a:lnTo>
                  <a:lnTo>
                    <a:pt x="17" y="889"/>
                  </a:lnTo>
                  <a:lnTo>
                    <a:pt x="17" y="883"/>
                  </a:lnTo>
                  <a:lnTo>
                    <a:pt x="19" y="865"/>
                  </a:lnTo>
                  <a:lnTo>
                    <a:pt x="20" y="849"/>
                  </a:lnTo>
                  <a:lnTo>
                    <a:pt x="21" y="833"/>
                  </a:lnTo>
                  <a:lnTo>
                    <a:pt x="22" y="819"/>
                  </a:lnTo>
                  <a:lnTo>
                    <a:pt x="22" y="807"/>
                  </a:lnTo>
                  <a:lnTo>
                    <a:pt x="24" y="795"/>
                  </a:lnTo>
                  <a:lnTo>
                    <a:pt x="24" y="785"/>
                  </a:lnTo>
                  <a:lnTo>
                    <a:pt x="24" y="776"/>
                  </a:lnTo>
                  <a:lnTo>
                    <a:pt x="24" y="244"/>
                  </a:lnTo>
                  <a:lnTo>
                    <a:pt x="25" y="221"/>
                  </a:lnTo>
                  <a:lnTo>
                    <a:pt x="25" y="200"/>
                  </a:lnTo>
                  <a:lnTo>
                    <a:pt x="27" y="181"/>
                  </a:lnTo>
                  <a:lnTo>
                    <a:pt x="29" y="162"/>
                  </a:lnTo>
                  <a:lnTo>
                    <a:pt x="31" y="146"/>
                  </a:lnTo>
                  <a:lnTo>
                    <a:pt x="35" y="131"/>
                  </a:lnTo>
                  <a:lnTo>
                    <a:pt x="38" y="118"/>
                  </a:lnTo>
                  <a:lnTo>
                    <a:pt x="42" y="106"/>
                  </a:lnTo>
                  <a:lnTo>
                    <a:pt x="48" y="95"/>
                  </a:lnTo>
                  <a:lnTo>
                    <a:pt x="53" y="84"/>
                  </a:lnTo>
                  <a:lnTo>
                    <a:pt x="60" y="74"/>
                  </a:lnTo>
                  <a:lnTo>
                    <a:pt x="69" y="64"/>
                  </a:lnTo>
                  <a:lnTo>
                    <a:pt x="77" y="55"/>
                  </a:lnTo>
                  <a:lnTo>
                    <a:pt x="86" y="46"/>
                  </a:lnTo>
                  <a:lnTo>
                    <a:pt x="98" y="38"/>
                  </a:lnTo>
                  <a:lnTo>
                    <a:pt x="109" y="31"/>
                  </a:lnTo>
                  <a:lnTo>
                    <a:pt x="122" y="23"/>
                  </a:lnTo>
                  <a:lnTo>
                    <a:pt x="134" y="18"/>
                  </a:lnTo>
                  <a:lnTo>
                    <a:pt x="148" y="12"/>
                  </a:lnTo>
                  <a:lnTo>
                    <a:pt x="162" y="8"/>
                  </a:lnTo>
                  <a:lnTo>
                    <a:pt x="177" y="4"/>
                  </a:lnTo>
                  <a:lnTo>
                    <a:pt x="192" y="2"/>
                  </a:lnTo>
                  <a:lnTo>
                    <a:pt x="208" y="1"/>
                  </a:lnTo>
                  <a:lnTo>
                    <a:pt x="224" y="0"/>
                  </a:lnTo>
                  <a:lnTo>
                    <a:pt x="247" y="1"/>
                  </a:lnTo>
                  <a:lnTo>
                    <a:pt x="269" y="3"/>
                  </a:lnTo>
                  <a:lnTo>
                    <a:pt x="289" y="8"/>
                  </a:lnTo>
                  <a:lnTo>
                    <a:pt x="308" y="12"/>
                  </a:lnTo>
                  <a:lnTo>
                    <a:pt x="326" y="20"/>
                  </a:lnTo>
                  <a:lnTo>
                    <a:pt x="343" y="29"/>
                  </a:lnTo>
                  <a:lnTo>
                    <a:pt x="359" y="38"/>
                  </a:lnTo>
                  <a:lnTo>
                    <a:pt x="374" y="50"/>
                  </a:lnTo>
                  <a:lnTo>
                    <a:pt x="386" y="63"/>
                  </a:lnTo>
                  <a:lnTo>
                    <a:pt x="398" y="76"/>
                  </a:lnTo>
                  <a:lnTo>
                    <a:pt x="407" y="90"/>
                  </a:lnTo>
                  <a:lnTo>
                    <a:pt x="415" y="105"/>
                  </a:lnTo>
                  <a:lnTo>
                    <a:pt x="421" y="120"/>
                  </a:lnTo>
                  <a:lnTo>
                    <a:pt x="425" y="136"/>
                  </a:lnTo>
                  <a:lnTo>
                    <a:pt x="428" y="152"/>
                  </a:lnTo>
                  <a:lnTo>
                    <a:pt x="429" y="169"/>
                  </a:lnTo>
                  <a:lnTo>
                    <a:pt x="429" y="180"/>
                  </a:lnTo>
                  <a:lnTo>
                    <a:pt x="428" y="191"/>
                  </a:lnTo>
                  <a:lnTo>
                    <a:pt x="425" y="201"/>
                  </a:lnTo>
                  <a:lnTo>
                    <a:pt x="423" y="212"/>
                  </a:lnTo>
                  <a:lnTo>
                    <a:pt x="420" y="222"/>
                  </a:lnTo>
                  <a:lnTo>
                    <a:pt x="417" y="233"/>
                  </a:lnTo>
                  <a:lnTo>
                    <a:pt x="412" y="243"/>
                  </a:lnTo>
                  <a:lnTo>
                    <a:pt x="407" y="253"/>
                  </a:lnTo>
                  <a:lnTo>
                    <a:pt x="400" y="263"/>
                  </a:lnTo>
                  <a:lnTo>
                    <a:pt x="393" y="273"/>
                  </a:lnTo>
                  <a:lnTo>
                    <a:pt x="386" y="281"/>
                  </a:lnTo>
                  <a:lnTo>
                    <a:pt x="378" y="290"/>
                  </a:lnTo>
                  <a:lnTo>
                    <a:pt x="368" y="298"/>
                  </a:lnTo>
                  <a:lnTo>
                    <a:pt x="358" y="307"/>
                  </a:lnTo>
                  <a:lnTo>
                    <a:pt x="348" y="314"/>
                  </a:lnTo>
                  <a:lnTo>
                    <a:pt x="336" y="322"/>
                  </a:lnTo>
                  <a:lnTo>
                    <a:pt x="354" y="330"/>
                  </a:lnTo>
                  <a:lnTo>
                    <a:pt x="369" y="340"/>
                  </a:lnTo>
                  <a:lnTo>
                    <a:pt x="383" y="350"/>
                  </a:lnTo>
                  <a:lnTo>
                    <a:pt x="398" y="360"/>
                  </a:lnTo>
                  <a:lnTo>
                    <a:pt x="410" y="371"/>
                  </a:lnTo>
                  <a:lnTo>
                    <a:pt x="421" y="382"/>
                  </a:lnTo>
                  <a:lnTo>
                    <a:pt x="432" y="394"/>
                  </a:lnTo>
                  <a:lnTo>
                    <a:pt x="441" y="407"/>
                  </a:lnTo>
                  <a:lnTo>
                    <a:pt x="449" y="420"/>
                  </a:lnTo>
                  <a:lnTo>
                    <a:pt x="456" y="434"/>
                  </a:lnTo>
                  <a:lnTo>
                    <a:pt x="462" y="448"/>
                  </a:lnTo>
                  <a:lnTo>
                    <a:pt x="467" y="464"/>
                  </a:lnTo>
                  <a:lnTo>
                    <a:pt x="471" y="479"/>
                  </a:lnTo>
                  <a:lnTo>
                    <a:pt x="474" y="496"/>
                  </a:lnTo>
                  <a:lnTo>
                    <a:pt x="475" y="512"/>
                  </a:lnTo>
                  <a:lnTo>
                    <a:pt x="476" y="529"/>
                  </a:lnTo>
                  <a:lnTo>
                    <a:pt x="475" y="544"/>
                  </a:lnTo>
                  <a:lnTo>
                    <a:pt x="474" y="560"/>
                  </a:lnTo>
                  <a:lnTo>
                    <a:pt x="472" y="575"/>
                  </a:lnTo>
                  <a:lnTo>
                    <a:pt x="468" y="589"/>
                  </a:lnTo>
                  <a:lnTo>
                    <a:pt x="464" y="604"/>
                  </a:lnTo>
                  <a:lnTo>
                    <a:pt x="460" y="618"/>
                  </a:lnTo>
                  <a:lnTo>
                    <a:pt x="453" y="632"/>
                  </a:lnTo>
                  <a:lnTo>
                    <a:pt x="446" y="646"/>
                  </a:lnTo>
                  <a:lnTo>
                    <a:pt x="439" y="659"/>
                  </a:lnTo>
                  <a:lnTo>
                    <a:pt x="431" y="671"/>
                  </a:lnTo>
                  <a:lnTo>
                    <a:pt x="422" y="682"/>
                  </a:lnTo>
                  <a:lnTo>
                    <a:pt x="412" y="693"/>
                  </a:lnTo>
                  <a:lnTo>
                    <a:pt x="401" y="703"/>
                  </a:lnTo>
                  <a:lnTo>
                    <a:pt x="390" y="712"/>
                  </a:lnTo>
                  <a:lnTo>
                    <a:pt x="379" y="721"/>
                  </a:lnTo>
                  <a:lnTo>
                    <a:pt x="367" y="728"/>
                  </a:lnTo>
                  <a:lnTo>
                    <a:pt x="354" y="735"/>
                  </a:lnTo>
                  <a:lnTo>
                    <a:pt x="340" y="741"/>
                  </a:lnTo>
                  <a:lnTo>
                    <a:pt x="328" y="745"/>
                  </a:lnTo>
                  <a:lnTo>
                    <a:pt x="315" y="749"/>
                  </a:lnTo>
                  <a:lnTo>
                    <a:pt x="302" y="753"/>
                  </a:lnTo>
                  <a:lnTo>
                    <a:pt x="289" y="755"/>
                  </a:lnTo>
                  <a:lnTo>
                    <a:pt x="275" y="756"/>
                  </a:lnTo>
                  <a:lnTo>
                    <a:pt x="261" y="756"/>
                  </a:lnTo>
                  <a:lnTo>
                    <a:pt x="252" y="756"/>
                  </a:lnTo>
                  <a:lnTo>
                    <a:pt x="244" y="756"/>
                  </a:lnTo>
                  <a:lnTo>
                    <a:pt x="236" y="755"/>
                  </a:lnTo>
                  <a:lnTo>
                    <a:pt x="227" y="754"/>
                  </a:lnTo>
                  <a:lnTo>
                    <a:pt x="218" y="752"/>
                  </a:lnTo>
                  <a:lnTo>
                    <a:pt x="209" y="749"/>
                  </a:lnTo>
                  <a:lnTo>
                    <a:pt x="201" y="747"/>
                  </a:lnTo>
                  <a:lnTo>
                    <a:pt x="192" y="745"/>
                  </a:lnTo>
                  <a:lnTo>
                    <a:pt x="184" y="742"/>
                  </a:lnTo>
                  <a:lnTo>
                    <a:pt x="175" y="737"/>
                  </a:lnTo>
                  <a:lnTo>
                    <a:pt x="165" y="733"/>
                  </a:lnTo>
                  <a:lnTo>
                    <a:pt x="155" y="727"/>
                  </a:lnTo>
                  <a:lnTo>
                    <a:pt x="144" y="722"/>
                  </a:lnTo>
                  <a:lnTo>
                    <a:pt x="133" y="715"/>
                  </a:lnTo>
                  <a:lnTo>
                    <a:pt x="122" y="708"/>
                  </a:lnTo>
                  <a:lnTo>
                    <a:pt x="110" y="700"/>
                  </a:lnTo>
                </a:path>
              </a:pathLst>
            </a:custGeom>
            <a:noFill/>
            <a:ln w="3175">
              <a:solidFill>
                <a:srgbClr val="DD383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2953" y="2483"/>
              <a:ext cx="67" cy="171"/>
            </a:xfrm>
            <a:custGeom>
              <a:avLst/>
              <a:gdLst/>
              <a:ahLst/>
              <a:cxnLst>
                <a:cxn ang="0">
                  <a:pos x="24" y="641"/>
                </a:cxn>
                <a:cxn ang="0">
                  <a:pos x="57" y="661"/>
                </a:cxn>
                <a:cxn ang="0">
                  <a:pos x="87" y="676"/>
                </a:cxn>
                <a:cxn ang="0">
                  <a:pos x="108" y="682"/>
                </a:cxn>
                <a:cxn ang="0">
                  <a:pos x="130" y="687"/>
                </a:cxn>
                <a:cxn ang="0">
                  <a:pos x="156" y="687"/>
                </a:cxn>
                <a:cxn ang="0">
                  <a:pos x="192" y="676"/>
                </a:cxn>
                <a:cxn ang="0">
                  <a:pos x="223" y="654"/>
                </a:cxn>
                <a:cxn ang="0">
                  <a:pos x="247" y="618"/>
                </a:cxn>
                <a:cxn ang="0">
                  <a:pos x="262" y="570"/>
                </a:cxn>
                <a:cxn ang="0">
                  <a:pos x="268" y="506"/>
                </a:cxn>
                <a:cxn ang="0">
                  <a:pos x="265" y="464"/>
                </a:cxn>
                <a:cxn ang="0">
                  <a:pos x="258" y="425"/>
                </a:cxn>
                <a:cxn ang="0">
                  <a:pos x="246" y="391"/>
                </a:cxn>
                <a:cxn ang="0">
                  <a:pos x="227" y="356"/>
                </a:cxn>
                <a:cxn ang="0">
                  <a:pos x="202" y="318"/>
                </a:cxn>
                <a:cxn ang="0">
                  <a:pos x="174" y="309"/>
                </a:cxn>
                <a:cxn ang="0">
                  <a:pos x="150" y="315"/>
                </a:cxn>
                <a:cxn ang="0">
                  <a:pos x="129" y="316"/>
                </a:cxn>
                <a:cxn ang="0">
                  <a:pos x="108" y="315"/>
                </a:cxn>
                <a:cxn ang="0">
                  <a:pos x="92" y="311"/>
                </a:cxn>
                <a:cxn ang="0">
                  <a:pos x="82" y="305"/>
                </a:cxn>
                <a:cxn ang="0">
                  <a:pos x="76" y="297"/>
                </a:cxn>
                <a:cxn ang="0">
                  <a:pos x="73" y="289"/>
                </a:cxn>
                <a:cxn ang="0">
                  <a:pos x="73" y="282"/>
                </a:cxn>
                <a:cxn ang="0">
                  <a:pos x="76" y="275"/>
                </a:cxn>
                <a:cxn ang="0">
                  <a:pos x="82" y="269"/>
                </a:cxn>
                <a:cxn ang="0">
                  <a:pos x="91" y="264"/>
                </a:cxn>
                <a:cxn ang="0">
                  <a:pos x="103" y="262"/>
                </a:cxn>
                <a:cxn ang="0">
                  <a:pos x="121" y="262"/>
                </a:cxn>
                <a:cxn ang="0">
                  <a:pos x="145" y="265"/>
                </a:cxn>
                <a:cxn ang="0">
                  <a:pos x="179" y="272"/>
                </a:cxn>
                <a:cxn ang="0">
                  <a:pos x="207" y="240"/>
                </a:cxn>
                <a:cxn ang="0">
                  <a:pos x="223" y="188"/>
                </a:cxn>
                <a:cxn ang="0">
                  <a:pos x="227" y="138"/>
                </a:cxn>
                <a:cxn ang="0">
                  <a:pos x="223" y="93"/>
                </a:cxn>
                <a:cxn ang="0">
                  <a:pos x="209" y="56"/>
                </a:cxn>
                <a:cxn ang="0">
                  <a:pos x="186" y="28"/>
                </a:cxn>
                <a:cxn ang="0">
                  <a:pos x="159" y="10"/>
                </a:cxn>
                <a:cxn ang="0">
                  <a:pos x="127" y="1"/>
                </a:cxn>
                <a:cxn ang="0">
                  <a:pos x="87" y="3"/>
                </a:cxn>
                <a:cxn ang="0">
                  <a:pos x="49" y="20"/>
                </a:cxn>
                <a:cxn ang="0">
                  <a:pos x="21" y="52"/>
                </a:cxn>
                <a:cxn ang="0">
                  <a:pos x="7" y="83"/>
                </a:cxn>
                <a:cxn ang="0">
                  <a:pos x="1" y="125"/>
                </a:cxn>
                <a:cxn ang="0">
                  <a:pos x="0" y="625"/>
                </a:cxn>
              </a:cxnLst>
              <a:rect l="0" t="0" r="r" b="b"/>
              <a:pathLst>
                <a:path w="268" h="687">
                  <a:moveTo>
                    <a:pt x="0" y="625"/>
                  </a:moveTo>
                  <a:lnTo>
                    <a:pt x="12" y="633"/>
                  </a:lnTo>
                  <a:lnTo>
                    <a:pt x="24" y="641"/>
                  </a:lnTo>
                  <a:lnTo>
                    <a:pt x="35" y="648"/>
                  </a:lnTo>
                  <a:lnTo>
                    <a:pt x="46" y="655"/>
                  </a:lnTo>
                  <a:lnTo>
                    <a:pt x="57" y="661"/>
                  </a:lnTo>
                  <a:lnTo>
                    <a:pt x="68" y="667"/>
                  </a:lnTo>
                  <a:lnTo>
                    <a:pt x="78" y="671"/>
                  </a:lnTo>
                  <a:lnTo>
                    <a:pt x="87" y="676"/>
                  </a:lnTo>
                  <a:lnTo>
                    <a:pt x="95" y="678"/>
                  </a:lnTo>
                  <a:lnTo>
                    <a:pt x="101" y="680"/>
                  </a:lnTo>
                  <a:lnTo>
                    <a:pt x="108" y="682"/>
                  </a:lnTo>
                  <a:lnTo>
                    <a:pt x="116" y="685"/>
                  </a:lnTo>
                  <a:lnTo>
                    <a:pt x="122" y="686"/>
                  </a:lnTo>
                  <a:lnTo>
                    <a:pt x="130" y="687"/>
                  </a:lnTo>
                  <a:lnTo>
                    <a:pt x="137" y="687"/>
                  </a:lnTo>
                  <a:lnTo>
                    <a:pt x="143" y="687"/>
                  </a:lnTo>
                  <a:lnTo>
                    <a:pt x="156" y="687"/>
                  </a:lnTo>
                  <a:lnTo>
                    <a:pt x="169" y="685"/>
                  </a:lnTo>
                  <a:lnTo>
                    <a:pt x="181" y="681"/>
                  </a:lnTo>
                  <a:lnTo>
                    <a:pt x="192" y="676"/>
                  </a:lnTo>
                  <a:lnTo>
                    <a:pt x="203" y="670"/>
                  </a:lnTo>
                  <a:lnTo>
                    <a:pt x="213" y="662"/>
                  </a:lnTo>
                  <a:lnTo>
                    <a:pt x="223" y="654"/>
                  </a:lnTo>
                  <a:lnTo>
                    <a:pt x="232" y="644"/>
                  </a:lnTo>
                  <a:lnTo>
                    <a:pt x="240" y="632"/>
                  </a:lnTo>
                  <a:lnTo>
                    <a:pt x="247" y="618"/>
                  </a:lnTo>
                  <a:lnTo>
                    <a:pt x="254" y="604"/>
                  </a:lnTo>
                  <a:lnTo>
                    <a:pt x="258" y="587"/>
                  </a:lnTo>
                  <a:lnTo>
                    <a:pt x="262" y="570"/>
                  </a:lnTo>
                  <a:lnTo>
                    <a:pt x="266" y="550"/>
                  </a:lnTo>
                  <a:lnTo>
                    <a:pt x="267" y="529"/>
                  </a:lnTo>
                  <a:lnTo>
                    <a:pt x="268" y="506"/>
                  </a:lnTo>
                  <a:lnTo>
                    <a:pt x="267" y="491"/>
                  </a:lnTo>
                  <a:lnTo>
                    <a:pt x="267" y="477"/>
                  </a:lnTo>
                  <a:lnTo>
                    <a:pt x="265" y="464"/>
                  </a:lnTo>
                  <a:lnTo>
                    <a:pt x="264" y="451"/>
                  </a:lnTo>
                  <a:lnTo>
                    <a:pt x="261" y="437"/>
                  </a:lnTo>
                  <a:lnTo>
                    <a:pt x="258" y="425"/>
                  </a:lnTo>
                  <a:lnTo>
                    <a:pt x="255" y="413"/>
                  </a:lnTo>
                  <a:lnTo>
                    <a:pt x="250" y="402"/>
                  </a:lnTo>
                  <a:lnTo>
                    <a:pt x="246" y="391"/>
                  </a:lnTo>
                  <a:lnTo>
                    <a:pt x="240" y="380"/>
                  </a:lnTo>
                  <a:lnTo>
                    <a:pt x="234" y="368"/>
                  </a:lnTo>
                  <a:lnTo>
                    <a:pt x="227" y="356"/>
                  </a:lnTo>
                  <a:lnTo>
                    <a:pt x="219" y="343"/>
                  </a:lnTo>
                  <a:lnTo>
                    <a:pt x="211" y="330"/>
                  </a:lnTo>
                  <a:lnTo>
                    <a:pt x="202" y="318"/>
                  </a:lnTo>
                  <a:lnTo>
                    <a:pt x="191" y="305"/>
                  </a:lnTo>
                  <a:lnTo>
                    <a:pt x="182" y="307"/>
                  </a:lnTo>
                  <a:lnTo>
                    <a:pt x="174" y="309"/>
                  </a:lnTo>
                  <a:lnTo>
                    <a:pt x="165" y="311"/>
                  </a:lnTo>
                  <a:lnTo>
                    <a:pt x="158" y="314"/>
                  </a:lnTo>
                  <a:lnTo>
                    <a:pt x="150" y="315"/>
                  </a:lnTo>
                  <a:lnTo>
                    <a:pt x="142" y="316"/>
                  </a:lnTo>
                  <a:lnTo>
                    <a:pt x="135" y="316"/>
                  </a:lnTo>
                  <a:lnTo>
                    <a:pt x="129" y="316"/>
                  </a:lnTo>
                  <a:lnTo>
                    <a:pt x="121" y="316"/>
                  </a:lnTo>
                  <a:lnTo>
                    <a:pt x="114" y="316"/>
                  </a:lnTo>
                  <a:lnTo>
                    <a:pt x="108" y="315"/>
                  </a:lnTo>
                  <a:lnTo>
                    <a:pt x="102" y="314"/>
                  </a:lnTo>
                  <a:lnTo>
                    <a:pt x="97" y="313"/>
                  </a:lnTo>
                  <a:lnTo>
                    <a:pt x="92" y="311"/>
                  </a:lnTo>
                  <a:lnTo>
                    <a:pt x="88" y="309"/>
                  </a:lnTo>
                  <a:lnTo>
                    <a:pt x="85" y="307"/>
                  </a:lnTo>
                  <a:lnTo>
                    <a:pt x="82" y="305"/>
                  </a:lnTo>
                  <a:lnTo>
                    <a:pt x="79" y="303"/>
                  </a:lnTo>
                  <a:lnTo>
                    <a:pt x="77" y="300"/>
                  </a:lnTo>
                  <a:lnTo>
                    <a:pt x="76" y="297"/>
                  </a:lnTo>
                  <a:lnTo>
                    <a:pt x="74" y="295"/>
                  </a:lnTo>
                  <a:lnTo>
                    <a:pt x="73" y="292"/>
                  </a:lnTo>
                  <a:lnTo>
                    <a:pt x="73" y="289"/>
                  </a:lnTo>
                  <a:lnTo>
                    <a:pt x="73" y="287"/>
                  </a:lnTo>
                  <a:lnTo>
                    <a:pt x="73" y="284"/>
                  </a:lnTo>
                  <a:lnTo>
                    <a:pt x="73" y="282"/>
                  </a:lnTo>
                  <a:lnTo>
                    <a:pt x="74" y="279"/>
                  </a:lnTo>
                  <a:lnTo>
                    <a:pt x="75" y="277"/>
                  </a:lnTo>
                  <a:lnTo>
                    <a:pt x="76" y="275"/>
                  </a:lnTo>
                  <a:lnTo>
                    <a:pt x="78" y="273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5" y="267"/>
                  </a:lnTo>
                  <a:lnTo>
                    <a:pt x="88" y="266"/>
                  </a:lnTo>
                  <a:lnTo>
                    <a:pt x="91" y="264"/>
                  </a:lnTo>
                  <a:lnTo>
                    <a:pt x="95" y="263"/>
                  </a:lnTo>
                  <a:lnTo>
                    <a:pt x="99" y="263"/>
                  </a:lnTo>
                  <a:lnTo>
                    <a:pt x="103" y="262"/>
                  </a:lnTo>
                  <a:lnTo>
                    <a:pt x="109" y="262"/>
                  </a:lnTo>
                  <a:lnTo>
                    <a:pt x="113" y="262"/>
                  </a:lnTo>
                  <a:lnTo>
                    <a:pt x="121" y="262"/>
                  </a:lnTo>
                  <a:lnTo>
                    <a:pt x="128" y="262"/>
                  </a:lnTo>
                  <a:lnTo>
                    <a:pt x="137" y="263"/>
                  </a:lnTo>
                  <a:lnTo>
                    <a:pt x="145" y="265"/>
                  </a:lnTo>
                  <a:lnTo>
                    <a:pt x="155" y="266"/>
                  </a:lnTo>
                  <a:lnTo>
                    <a:pt x="166" y="268"/>
                  </a:lnTo>
                  <a:lnTo>
                    <a:pt x="179" y="272"/>
                  </a:lnTo>
                  <a:lnTo>
                    <a:pt x="191" y="275"/>
                  </a:lnTo>
                  <a:lnTo>
                    <a:pt x="199" y="257"/>
                  </a:lnTo>
                  <a:lnTo>
                    <a:pt x="207" y="240"/>
                  </a:lnTo>
                  <a:lnTo>
                    <a:pt x="213" y="222"/>
                  </a:lnTo>
                  <a:lnTo>
                    <a:pt x="218" y="204"/>
                  </a:lnTo>
                  <a:lnTo>
                    <a:pt x="223" y="188"/>
                  </a:lnTo>
                  <a:lnTo>
                    <a:pt x="225" y="170"/>
                  </a:lnTo>
                  <a:lnTo>
                    <a:pt x="227" y="155"/>
                  </a:lnTo>
                  <a:lnTo>
                    <a:pt x="227" y="138"/>
                  </a:lnTo>
                  <a:lnTo>
                    <a:pt x="227" y="122"/>
                  </a:lnTo>
                  <a:lnTo>
                    <a:pt x="225" y="107"/>
                  </a:lnTo>
                  <a:lnTo>
                    <a:pt x="223" y="93"/>
                  </a:lnTo>
                  <a:lnTo>
                    <a:pt x="219" y="80"/>
                  </a:lnTo>
                  <a:lnTo>
                    <a:pt x="215" y="67"/>
                  </a:lnTo>
                  <a:lnTo>
                    <a:pt x="209" y="56"/>
                  </a:lnTo>
                  <a:lnTo>
                    <a:pt x="203" y="45"/>
                  </a:lnTo>
                  <a:lnTo>
                    <a:pt x="195" y="37"/>
                  </a:lnTo>
                  <a:lnTo>
                    <a:pt x="186" y="28"/>
                  </a:lnTo>
                  <a:lnTo>
                    <a:pt x="177" y="21"/>
                  </a:lnTo>
                  <a:lnTo>
                    <a:pt x="169" y="14"/>
                  </a:lnTo>
                  <a:lnTo>
                    <a:pt x="159" y="10"/>
                  </a:lnTo>
                  <a:lnTo>
                    <a:pt x="149" y="6"/>
                  </a:lnTo>
                  <a:lnTo>
                    <a:pt x="138" y="2"/>
                  </a:lnTo>
                  <a:lnTo>
                    <a:pt x="127" y="1"/>
                  </a:lnTo>
                  <a:lnTo>
                    <a:pt x="114" y="0"/>
                  </a:lnTo>
                  <a:lnTo>
                    <a:pt x="100" y="1"/>
                  </a:lnTo>
                  <a:lnTo>
                    <a:pt x="87" y="3"/>
                  </a:lnTo>
                  <a:lnTo>
                    <a:pt x="74" y="8"/>
                  </a:lnTo>
                  <a:lnTo>
                    <a:pt x="61" y="13"/>
                  </a:lnTo>
                  <a:lnTo>
                    <a:pt x="49" y="20"/>
                  </a:lnTo>
                  <a:lnTo>
                    <a:pt x="39" y="29"/>
                  </a:lnTo>
                  <a:lnTo>
                    <a:pt x="29" y="40"/>
                  </a:lnTo>
                  <a:lnTo>
                    <a:pt x="21" y="52"/>
                  </a:lnTo>
                  <a:lnTo>
                    <a:pt x="16" y="61"/>
                  </a:lnTo>
                  <a:lnTo>
                    <a:pt x="12" y="71"/>
                  </a:lnTo>
                  <a:lnTo>
                    <a:pt x="7" y="83"/>
                  </a:lnTo>
                  <a:lnTo>
                    <a:pt x="5" y="95"/>
                  </a:lnTo>
                  <a:lnTo>
                    <a:pt x="2" y="109"/>
                  </a:lnTo>
                  <a:lnTo>
                    <a:pt x="1" y="125"/>
                  </a:lnTo>
                  <a:lnTo>
                    <a:pt x="0" y="142"/>
                  </a:lnTo>
                  <a:lnTo>
                    <a:pt x="0" y="160"/>
                  </a:lnTo>
                  <a:lnTo>
                    <a:pt x="0" y="625"/>
                  </a:lnTo>
                </a:path>
              </a:pathLst>
            </a:custGeom>
            <a:noFill/>
            <a:ln w="3175">
              <a:solidFill>
                <a:srgbClr val="DD383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3065" y="2623"/>
              <a:ext cx="29" cy="78"/>
            </a:xfrm>
            <a:custGeom>
              <a:avLst/>
              <a:gdLst/>
              <a:ahLst/>
              <a:cxnLst>
                <a:cxn ang="0">
                  <a:pos x="115" y="313"/>
                </a:cxn>
                <a:cxn ang="0">
                  <a:pos x="77" y="313"/>
                </a:cxn>
                <a:cxn ang="0">
                  <a:pos x="77" y="69"/>
                </a:cxn>
                <a:cxn ang="0">
                  <a:pos x="73" y="73"/>
                </a:cxn>
                <a:cxn ang="0">
                  <a:pos x="69" y="76"/>
                </a:cxn>
                <a:cxn ang="0">
                  <a:pos x="65" y="79"/>
                </a:cxn>
                <a:cxn ang="0">
                  <a:pos x="61" y="83"/>
                </a:cxn>
                <a:cxn ang="0">
                  <a:pos x="56" y="86"/>
                </a:cxn>
                <a:cxn ang="0">
                  <a:pos x="51" y="89"/>
                </a:cxn>
                <a:cxn ang="0">
                  <a:pos x="46" y="92"/>
                </a:cxn>
                <a:cxn ang="0">
                  <a:pos x="41" y="95"/>
                </a:cxn>
                <a:cxn ang="0">
                  <a:pos x="35" y="98"/>
                </a:cxn>
                <a:cxn ang="0">
                  <a:pos x="30" y="101"/>
                </a:cxn>
                <a:cxn ang="0">
                  <a:pos x="24" y="105"/>
                </a:cxn>
                <a:cxn ang="0">
                  <a:pos x="20" y="107"/>
                </a:cxn>
                <a:cxn ang="0">
                  <a:pos x="14" y="109"/>
                </a:cxn>
                <a:cxn ang="0">
                  <a:pos x="10" y="111"/>
                </a:cxn>
                <a:cxn ang="0">
                  <a:pos x="4" y="114"/>
                </a:cxn>
                <a:cxn ang="0">
                  <a:pos x="0" y="115"/>
                </a:cxn>
                <a:cxn ang="0">
                  <a:pos x="0" y="78"/>
                </a:cxn>
                <a:cxn ang="0">
                  <a:pos x="8" y="74"/>
                </a:cxn>
                <a:cxn ang="0">
                  <a:pos x="15" y="71"/>
                </a:cxn>
                <a:cxn ang="0">
                  <a:pos x="23" y="66"/>
                </a:cxn>
                <a:cxn ang="0">
                  <a:pos x="31" y="62"/>
                </a:cxn>
                <a:cxn ang="0">
                  <a:pos x="37" y="57"/>
                </a:cxn>
                <a:cxn ang="0">
                  <a:pos x="44" y="52"/>
                </a:cxn>
                <a:cxn ang="0">
                  <a:pos x="51" y="47"/>
                </a:cxn>
                <a:cxn ang="0">
                  <a:pos x="56" y="42"/>
                </a:cxn>
                <a:cxn ang="0">
                  <a:pos x="62" y="36"/>
                </a:cxn>
                <a:cxn ang="0">
                  <a:pos x="67" y="31"/>
                </a:cxn>
                <a:cxn ang="0">
                  <a:pos x="73" y="25"/>
                </a:cxn>
                <a:cxn ang="0">
                  <a:pos x="77" y="21"/>
                </a:cxn>
                <a:cxn ang="0">
                  <a:pos x="80" y="15"/>
                </a:cxn>
                <a:cxn ang="0">
                  <a:pos x="85" y="10"/>
                </a:cxn>
                <a:cxn ang="0">
                  <a:pos x="88" y="5"/>
                </a:cxn>
                <a:cxn ang="0">
                  <a:pos x="90" y="0"/>
                </a:cxn>
                <a:cxn ang="0">
                  <a:pos x="115" y="0"/>
                </a:cxn>
                <a:cxn ang="0">
                  <a:pos x="115" y="313"/>
                </a:cxn>
              </a:cxnLst>
              <a:rect l="0" t="0" r="r" b="b"/>
              <a:pathLst>
                <a:path w="115" h="313">
                  <a:moveTo>
                    <a:pt x="115" y="313"/>
                  </a:moveTo>
                  <a:lnTo>
                    <a:pt x="77" y="313"/>
                  </a:lnTo>
                  <a:lnTo>
                    <a:pt x="77" y="69"/>
                  </a:lnTo>
                  <a:lnTo>
                    <a:pt x="73" y="73"/>
                  </a:lnTo>
                  <a:lnTo>
                    <a:pt x="69" y="76"/>
                  </a:lnTo>
                  <a:lnTo>
                    <a:pt x="65" y="79"/>
                  </a:lnTo>
                  <a:lnTo>
                    <a:pt x="61" y="83"/>
                  </a:lnTo>
                  <a:lnTo>
                    <a:pt x="56" y="86"/>
                  </a:lnTo>
                  <a:lnTo>
                    <a:pt x="51" y="89"/>
                  </a:lnTo>
                  <a:lnTo>
                    <a:pt x="46" y="92"/>
                  </a:lnTo>
                  <a:lnTo>
                    <a:pt x="41" y="95"/>
                  </a:lnTo>
                  <a:lnTo>
                    <a:pt x="35" y="98"/>
                  </a:lnTo>
                  <a:lnTo>
                    <a:pt x="30" y="101"/>
                  </a:lnTo>
                  <a:lnTo>
                    <a:pt x="24" y="105"/>
                  </a:lnTo>
                  <a:lnTo>
                    <a:pt x="20" y="107"/>
                  </a:lnTo>
                  <a:lnTo>
                    <a:pt x="14" y="109"/>
                  </a:lnTo>
                  <a:lnTo>
                    <a:pt x="10" y="111"/>
                  </a:lnTo>
                  <a:lnTo>
                    <a:pt x="4" y="114"/>
                  </a:lnTo>
                  <a:lnTo>
                    <a:pt x="0" y="115"/>
                  </a:lnTo>
                  <a:lnTo>
                    <a:pt x="0" y="78"/>
                  </a:lnTo>
                  <a:lnTo>
                    <a:pt x="8" y="74"/>
                  </a:lnTo>
                  <a:lnTo>
                    <a:pt x="15" y="71"/>
                  </a:lnTo>
                  <a:lnTo>
                    <a:pt x="23" y="66"/>
                  </a:lnTo>
                  <a:lnTo>
                    <a:pt x="31" y="62"/>
                  </a:lnTo>
                  <a:lnTo>
                    <a:pt x="37" y="57"/>
                  </a:lnTo>
                  <a:lnTo>
                    <a:pt x="44" y="52"/>
                  </a:lnTo>
                  <a:lnTo>
                    <a:pt x="51" y="47"/>
                  </a:lnTo>
                  <a:lnTo>
                    <a:pt x="56" y="42"/>
                  </a:lnTo>
                  <a:lnTo>
                    <a:pt x="62" y="36"/>
                  </a:lnTo>
                  <a:lnTo>
                    <a:pt x="67" y="31"/>
                  </a:lnTo>
                  <a:lnTo>
                    <a:pt x="73" y="25"/>
                  </a:lnTo>
                  <a:lnTo>
                    <a:pt x="77" y="21"/>
                  </a:lnTo>
                  <a:lnTo>
                    <a:pt x="80" y="15"/>
                  </a:lnTo>
                  <a:lnTo>
                    <a:pt x="85" y="10"/>
                  </a:lnTo>
                  <a:lnTo>
                    <a:pt x="88" y="5"/>
                  </a:lnTo>
                  <a:lnTo>
                    <a:pt x="90" y="0"/>
                  </a:lnTo>
                  <a:lnTo>
                    <a:pt x="115" y="0"/>
                  </a:lnTo>
                  <a:lnTo>
                    <a:pt x="115" y="313"/>
                  </a:lnTo>
                  <a:close/>
                </a:path>
              </a:pathLst>
            </a:custGeom>
            <a:solidFill>
              <a:srgbClr val="DD38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3065" y="2623"/>
              <a:ext cx="29" cy="78"/>
            </a:xfrm>
            <a:custGeom>
              <a:avLst/>
              <a:gdLst/>
              <a:ahLst/>
              <a:cxnLst>
                <a:cxn ang="0">
                  <a:pos x="115" y="313"/>
                </a:cxn>
                <a:cxn ang="0">
                  <a:pos x="77" y="313"/>
                </a:cxn>
                <a:cxn ang="0">
                  <a:pos x="77" y="69"/>
                </a:cxn>
                <a:cxn ang="0">
                  <a:pos x="73" y="73"/>
                </a:cxn>
                <a:cxn ang="0">
                  <a:pos x="69" y="76"/>
                </a:cxn>
                <a:cxn ang="0">
                  <a:pos x="65" y="79"/>
                </a:cxn>
                <a:cxn ang="0">
                  <a:pos x="61" y="83"/>
                </a:cxn>
                <a:cxn ang="0">
                  <a:pos x="56" y="86"/>
                </a:cxn>
                <a:cxn ang="0">
                  <a:pos x="51" y="89"/>
                </a:cxn>
                <a:cxn ang="0">
                  <a:pos x="46" y="92"/>
                </a:cxn>
                <a:cxn ang="0">
                  <a:pos x="41" y="95"/>
                </a:cxn>
                <a:cxn ang="0">
                  <a:pos x="35" y="98"/>
                </a:cxn>
                <a:cxn ang="0">
                  <a:pos x="30" y="101"/>
                </a:cxn>
                <a:cxn ang="0">
                  <a:pos x="24" y="105"/>
                </a:cxn>
                <a:cxn ang="0">
                  <a:pos x="20" y="107"/>
                </a:cxn>
                <a:cxn ang="0">
                  <a:pos x="14" y="109"/>
                </a:cxn>
                <a:cxn ang="0">
                  <a:pos x="10" y="111"/>
                </a:cxn>
                <a:cxn ang="0">
                  <a:pos x="4" y="114"/>
                </a:cxn>
                <a:cxn ang="0">
                  <a:pos x="0" y="115"/>
                </a:cxn>
                <a:cxn ang="0">
                  <a:pos x="0" y="78"/>
                </a:cxn>
                <a:cxn ang="0">
                  <a:pos x="8" y="74"/>
                </a:cxn>
                <a:cxn ang="0">
                  <a:pos x="15" y="71"/>
                </a:cxn>
                <a:cxn ang="0">
                  <a:pos x="23" y="66"/>
                </a:cxn>
                <a:cxn ang="0">
                  <a:pos x="31" y="62"/>
                </a:cxn>
                <a:cxn ang="0">
                  <a:pos x="37" y="57"/>
                </a:cxn>
                <a:cxn ang="0">
                  <a:pos x="44" y="52"/>
                </a:cxn>
                <a:cxn ang="0">
                  <a:pos x="51" y="47"/>
                </a:cxn>
                <a:cxn ang="0">
                  <a:pos x="56" y="42"/>
                </a:cxn>
                <a:cxn ang="0">
                  <a:pos x="62" y="36"/>
                </a:cxn>
                <a:cxn ang="0">
                  <a:pos x="67" y="31"/>
                </a:cxn>
                <a:cxn ang="0">
                  <a:pos x="73" y="25"/>
                </a:cxn>
                <a:cxn ang="0">
                  <a:pos x="77" y="21"/>
                </a:cxn>
                <a:cxn ang="0">
                  <a:pos x="80" y="15"/>
                </a:cxn>
                <a:cxn ang="0">
                  <a:pos x="85" y="10"/>
                </a:cxn>
                <a:cxn ang="0">
                  <a:pos x="88" y="5"/>
                </a:cxn>
                <a:cxn ang="0">
                  <a:pos x="90" y="0"/>
                </a:cxn>
                <a:cxn ang="0">
                  <a:pos x="115" y="0"/>
                </a:cxn>
                <a:cxn ang="0">
                  <a:pos x="115" y="313"/>
                </a:cxn>
              </a:cxnLst>
              <a:rect l="0" t="0" r="r" b="b"/>
              <a:pathLst>
                <a:path w="115" h="313">
                  <a:moveTo>
                    <a:pt x="115" y="313"/>
                  </a:moveTo>
                  <a:lnTo>
                    <a:pt x="77" y="313"/>
                  </a:lnTo>
                  <a:lnTo>
                    <a:pt x="77" y="69"/>
                  </a:lnTo>
                  <a:lnTo>
                    <a:pt x="73" y="73"/>
                  </a:lnTo>
                  <a:lnTo>
                    <a:pt x="69" y="76"/>
                  </a:lnTo>
                  <a:lnTo>
                    <a:pt x="65" y="79"/>
                  </a:lnTo>
                  <a:lnTo>
                    <a:pt x="61" y="83"/>
                  </a:lnTo>
                  <a:lnTo>
                    <a:pt x="56" y="86"/>
                  </a:lnTo>
                  <a:lnTo>
                    <a:pt x="51" y="89"/>
                  </a:lnTo>
                  <a:lnTo>
                    <a:pt x="46" y="92"/>
                  </a:lnTo>
                  <a:lnTo>
                    <a:pt x="41" y="95"/>
                  </a:lnTo>
                  <a:lnTo>
                    <a:pt x="35" y="98"/>
                  </a:lnTo>
                  <a:lnTo>
                    <a:pt x="30" y="101"/>
                  </a:lnTo>
                  <a:lnTo>
                    <a:pt x="24" y="105"/>
                  </a:lnTo>
                  <a:lnTo>
                    <a:pt x="20" y="107"/>
                  </a:lnTo>
                  <a:lnTo>
                    <a:pt x="14" y="109"/>
                  </a:lnTo>
                  <a:lnTo>
                    <a:pt x="10" y="111"/>
                  </a:lnTo>
                  <a:lnTo>
                    <a:pt x="4" y="114"/>
                  </a:lnTo>
                  <a:lnTo>
                    <a:pt x="0" y="115"/>
                  </a:lnTo>
                  <a:lnTo>
                    <a:pt x="0" y="78"/>
                  </a:lnTo>
                  <a:lnTo>
                    <a:pt x="8" y="74"/>
                  </a:lnTo>
                  <a:lnTo>
                    <a:pt x="15" y="71"/>
                  </a:lnTo>
                  <a:lnTo>
                    <a:pt x="23" y="66"/>
                  </a:lnTo>
                  <a:lnTo>
                    <a:pt x="31" y="62"/>
                  </a:lnTo>
                  <a:lnTo>
                    <a:pt x="37" y="57"/>
                  </a:lnTo>
                  <a:lnTo>
                    <a:pt x="44" y="52"/>
                  </a:lnTo>
                  <a:lnTo>
                    <a:pt x="51" y="47"/>
                  </a:lnTo>
                  <a:lnTo>
                    <a:pt x="56" y="42"/>
                  </a:lnTo>
                  <a:lnTo>
                    <a:pt x="62" y="36"/>
                  </a:lnTo>
                  <a:lnTo>
                    <a:pt x="67" y="31"/>
                  </a:lnTo>
                  <a:lnTo>
                    <a:pt x="73" y="25"/>
                  </a:lnTo>
                  <a:lnTo>
                    <a:pt x="77" y="21"/>
                  </a:lnTo>
                  <a:lnTo>
                    <a:pt x="80" y="15"/>
                  </a:lnTo>
                  <a:lnTo>
                    <a:pt x="85" y="10"/>
                  </a:lnTo>
                  <a:lnTo>
                    <a:pt x="88" y="5"/>
                  </a:lnTo>
                  <a:lnTo>
                    <a:pt x="90" y="0"/>
                  </a:lnTo>
                  <a:lnTo>
                    <a:pt x="115" y="0"/>
                  </a:lnTo>
                  <a:lnTo>
                    <a:pt x="115" y="313"/>
                  </a:lnTo>
                </a:path>
              </a:pathLst>
            </a:custGeom>
            <a:noFill/>
            <a:ln w="3175">
              <a:solidFill>
                <a:srgbClr val="DD383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Freeform 18"/>
            <p:cNvSpPr>
              <a:spLocks noEditPoints="1"/>
            </p:cNvSpPr>
            <p:nvPr/>
          </p:nvSpPr>
          <p:spPr bwMode="auto">
            <a:xfrm>
              <a:off x="1082" y="3232"/>
              <a:ext cx="119" cy="242"/>
            </a:xfrm>
            <a:custGeom>
              <a:avLst/>
              <a:gdLst/>
              <a:ahLst/>
              <a:cxnLst>
                <a:cxn ang="0">
                  <a:pos x="106" y="854"/>
                </a:cxn>
                <a:cxn ang="0">
                  <a:pos x="89" y="971"/>
                </a:cxn>
                <a:cxn ang="0">
                  <a:pos x="11" y="917"/>
                </a:cxn>
                <a:cxn ang="0">
                  <a:pos x="19" y="866"/>
                </a:cxn>
                <a:cxn ang="0">
                  <a:pos x="24" y="795"/>
                </a:cxn>
                <a:cxn ang="0">
                  <a:pos x="25" y="201"/>
                </a:cxn>
                <a:cxn ang="0">
                  <a:pos x="38" y="118"/>
                </a:cxn>
                <a:cxn ang="0">
                  <a:pos x="68" y="64"/>
                </a:cxn>
                <a:cxn ang="0">
                  <a:pos x="121" y="23"/>
                </a:cxn>
                <a:cxn ang="0">
                  <a:pos x="191" y="2"/>
                </a:cxn>
                <a:cxn ang="0">
                  <a:pos x="289" y="8"/>
                </a:cxn>
                <a:cxn ang="0">
                  <a:pos x="374" y="51"/>
                </a:cxn>
                <a:cxn ang="0">
                  <a:pos x="421" y="121"/>
                </a:cxn>
                <a:cxn ang="0">
                  <a:pos x="428" y="191"/>
                </a:cxn>
                <a:cxn ang="0">
                  <a:pos x="411" y="243"/>
                </a:cxn>
                <a:cxn ang="0">
                  <a:pos x="377" y="291"/>
                </a:cxn>
                <a:cxn ang="0">
                  <a:pos x="353" y="330"/>
                </a:cxn>
                <a:cxn ang="0">
                  <a:pos x="421" y="382"/>
                </a:cxn>
                <a:cxn ang="0">
                  <a:pos x="462" y="448"/>
                </a:cxn>
                <a:cxn ang="0">
                  <a:pos x="475" y="529"/>
                </a:cxn>
                <a:cxn ang="0">
                  <a:pos x="464" y="604"/>
                </a:cxn>
                <a:cxn ang="0">
                  <a:pos x="431" y="671"/>
                </a:cxn>
                <a:cxn ang="0">
                  <a:pos x="379" y="721"/>
                </a:cxn>
                <a:cxn ang="0">
                  <a:pos x="314" y="750"/>
                </a:cxn>
                <a:cxn ang="0">
                  <a:pos x="252" y="756"/>
                </a:cxn>
                <a:cxn ang="0">
                  <a:pos x="209" y="750"/>
                </a:cxn>
                <a:cxn ang="0">
                  <a:pos x="165" y="733"/>
                </a:cxn>
                <a:cxn ang="0">
                  <a:pos x="110" y="700"/>
                </a:cxn>
                <a:cxn ang="0">
                  <a:pos x="156" y="689"/>
                </a:cxn>
                <a:cxn ang="0">
                  <a:pos x="205" y="712"/>
                </a:cxn>
                <a:cxn ang="0">
                  <a:pos x="239" y="721"/>
                </a:cxn>
                <a:cxn ang="0">
                  <a:pos x="291" y="716"/>
                </a:cxn>
                <a:cxn ang="0">
                  <a:pos x="342" y="678"/>
                </a:cxn>
                <a:cxn ang="0">
                  <a:pos x="372" y="604"/>
                </a:cxn>
                <a:cxn ang="0">
                  <a:pos x="376" y="511"/>
                </a:cxn>
                <a:cxn ang="0">
                  <a:pos x="365" y="447"/>
                </a:cxn>
                <a:cxn ang="0">
                  <a:pos x="337" y="390"/>
                </a:cxn>
                <a:cxn ang="0">
                  <a:pos x="292" y="341"/>
                </a:cxn>
                <a:cxn ang="0">
                  <a:pos x="252" y="350"/>
                </a:cxn>
                <a:cxn ang="0">
                  <a:pos x="218" y="349"/>
                </a:cxn>
                <a:cxn ang="0">
                  <a:pos x="195" y="341"/>
                </a:cxn>
                <a:cxn ang="0">
                  <a:pos x="184" y="329"/>
                </a:cxn>
                <a:cxn ang="0">
                  <a:pos x="183" y="316"/>
                </a:cxn>
                <a:cxn ang="0">
                  <a:pos x="189" y="306"/>
                </a:cxn>
                <a:cxn ang="0">
                  <a:pos x="205" y="298"/>
                </a:cxn>
                <a:cxn ang="0">
                  <a:pos x="230" y="296"/>
                </a:cxn>
                <a:cxn ang="0">
                  <a:pos x="276" y="304"/>
                </a:cxn>
                <a:cxn ang="0">
                  <a:pos x="323" y="256"/>
                </a:cxn>
                <a:cxn ang="0">
                  <a:pos x="337" y="172"/>
                </a:cxn>
                <a:cxn ang="0">
                  <a:pos x="325" y="102"/>
                </a:cxn>
                <a:cxn ang="0">
                  <a:pos x="287" y="55"/>
                </a:cxn>
                <a:cxn ang="0">
                  <a:pos x="237" y="36"/>
                </a:cxn>
                <a:cxn ang="0">
                  <a:pos x="172" y="48"/>
                </a:cxn>
                <a:cxn ang="0">
                  <a:pos x="126" y="95"/>
                </a:cxn>
                <a:cxn ang="0">
                  <a:pos x="111" y="160"/>
                </a:cxn>
              </a:cxnLst>
              <a:rect l="0" t="0" r="r" b="b"/>
              <a:pathLst>
                <a:path w="475" h="971">
                  <a:moveTo>
                    <a:pt x="110" y="700"/>
                  </a:moveTo>
                  <a:lnTo>
                    <a:pt x="110" y="788"/>
                  </a:lnTo>
                  <a:lnTo>
                    <a:pt x="109" y="809"/>
                  </a:lnTo>
                  <a:lnTo>
                    <a:pt x="108" y="832"/>
                  </a:lnTo>
                  <a:lnTo>
                    <a:pt x="106" y="854"/>
                  </a:lnTo>
                  <a:lnTo>
                    <a:pt x="104" y="876"/>
                  </a:lnTo>
                  <a:lnTo>
                    <a:pt x="101" y="899"/>
                  </a:lnTo>
                  <a:lnTo>
                    <a:pt x="98" y="923"/>
                  </a:lnTo>
                  <a:lnTo>
                    <a:pt x="93" y="946"/>
                  </a:lnTo>
                  <a:lnTo>
                    <a:pt x="89" y="971"/>
                  </a:lnTo>
                  <a:lnTo>
                    <a:pt x="0" y="971"/>
                  </a:lnTo>
                  <a:lnTo>
                    <a:pt x="4" y="955"/>
                  </a:lnTo>
                  <a:lnTo>
                    <a:pt x="7" y="941"/>
                  </a:lnTo>
                  <a:lnTo>
                    <a:pt x="9" y="929"/>
                  </a:lnTo>
                  <a:lnTo>
                    <a:pt x="11" y="917"/>
                  </a:lnTo>
                  <a:lnTo>
                    <a:pt x="14" y="907"/>
                  </a:lnTo>
                  <a:lnTo>
                    <a:pt x="15" y="898"/>
                  </a:lnTo>
                  <a:lnTo>
                    <a:pt x="16" y="890"/>
                  </a:lnTo>
                  <a:lnTo>
                    <a:pt x="17" y="883"/>
                  </a:lnTo>
                  <a:lnTo>
                    <a:pt x="19" y="866"/>
                  </a:lnTo>
                  <a:lnTo>
                    <a:pt x="20" y="849"/>
                  </a:lnTo>
                  <a:lnTo>
                    <a:pt x="21" y="834"/>
                  </a:lnTo>
                  <a:lnTo>
                    <a:pt x="23" y="819"/>
                  </a:lnTo>
                  <a:lnTo>
                    <a:pt x="23" y="807"/>
                  </a:lnTo>
                  <a:lnTo>
                    <a:pt x="24" y="795"/>
                  </a:lnTo>
                  <a:lnTo>
                    <a:pt x="24" y="785"/>
                  </a:lnTo>
                  <a:lnTo>
                    <a:pt x="24" y="776"/>
                  </a:lnTo>
                  <a:lnTo>
                    <a:pt x="24" y="244"/>
                  </a:lnTo>
                  <a:lnTo>
                    <a:pt x="24" y="222"/>
                  </a:lnTo>
                  <a:lnTo>
                    <a:pt x="25" y="201"/>
                  </a:lnTo>
                  <a:lnTo>
                    <a:pt x="27" y="181"/>
                  </a:lnTo>
                  <a:lnTo>
                    <a:pt x="28" y="163"/>
                  </a:lnTo>
                  <a:lnTo>
                    <a:pt x="31" y="147"/>
                  </a:lnTo>
                  <a:lnTo>
                    <a:pt x="35" y="132"/>
                  </a:lnTo>
                  <a:lnTo>
                    <a:pt x="38" y="118"/>
                  </a:lnTo>
                  <a:lnTo>
                    <a:pt x="42" y="106"/>
                  </a:lnTo>
                  <a:lnTo>
                    <a:pt x="47" y="95"/>
                  </a:lnTo>
                  <a:lnTo>
                    <a:pt x="53" y="84"/>
                  </a:lnTo>
                  <a:lnTo>
                    <a:pt x="60" y="74"/>
                  </a:lnTo>
                  <a:lnTo>
                    <a:pt x="68" y="64"/>
                  </a:lnTo>
                  <a:lnTo>
                    <a:pt x="77" y="55"/>
                  </a:lnTo>
                  <a:lnTo>
                    <a:pt x="87" y="47"/>
                  </a:lnTo>
                  <a:lnTo>
                    <a:pt x="98" y="39"/>
                  </a:lnTo>
                  <a:lnTo>
                    <a:pt x="109" y="31"/>
                  </a:lnTo>
                  <a:lnTo>
                    <a:pt x="121" y="23"/>
                  </a:lnTo>
                  <a:lnTo>
                    <a:pt x="134" y="18"/>
                  </a:lnTo>
                  <a:lnTo>
                    <a:pt x="147" y="12"/>
                  </a:lnTo>
                  <a:lnTo>
                    <a:pt x="162" y="8"/>
                  </a:lnTo>
                  <a:lnTo>
                    <a:pt x="177" y="5"/>
                  </a:lnTo>
                  <a:lnTo>
                    <a:pt x="191" y="2"/>
                  </a:lnTo>
                  <a:lnTo>
                    <a:pt x="208" y="1"/>
                  </a:lnTo>
                  <a:lnTo>
                    <a:pt x="225" y="0"/>
                  </a:lnTo>
                  <a:lnTo>
                    <a:pt x="247" y="1"/>
                  </a:lnTo>
                  <a:lnTo>
                    <a:pt x="269" y="4"/>
                  </a:lnTo>
                  <a:lnTo>
                    <a:pt x="289" y="8"/>
                  </a:lnTo>
                  <a:lnTo>
                    <a:pt x="308" y="13"/>
                  </a:lnTo>
                  <a:lnTo>
                    <a:pt x="326" y="20"/>
                  </a:lnTo>
                  <a:lnTo>
                    <a:pt x="343" y="29"/>
                  </a:lnTo>
                  <a:lnTo>
                    <a:pt x="358" y="39"/>
                  </a:lnTo>
                  <a:lnTo>
                    <a:pt x="374" y="51"/>
                  </a:lnTo>
                  <a:lnTo>
                    <a:pt x="386" y="63"/>
                  </a:lnTo>
                  <a:lnTo>
                    <a:pt x="398" y="76"/>
                  </a:lnTo>
                  <a:lnTo>
                    <a:pt x="407" y="91"/>
                  </a:lnTo>
                  <a:lnTo>
                    <a:pt x="414" y="105"/>
                  </a:lnTo>
                  <a:lnTo>
                    <a:pt x="421" y="121"/>
                  </a:lnTo>
                  <a:lnTo>
                    <a:pt x="425" y="136"/>
                  </a:lnTo>
                  <a:lnTo>
                    <a:pt x="428" y="153"/>
                  </a:lnTo>
                  <a:lnTo>
                    <a:pt x="429" y="169"/>
                  </a:lnTo>
                  <a:lnTo>
                    <a:pt x="429" y="180"/>
                  </a:lnTo>
                  <a:lnTo>
                    <a:pt x="428" y="191"/>
                  </a:lnTo>
                  <a:lnTo>
                    <a:pt x="425" y="202"/>
                  </a:lnTo>
                  <a:lnTo>
                    <a:pt x="423" y="212"/>
                  </a:lnTo>
                  <a:lnTo>
                    <a:pt x="420" y="223"/>
                  </a:lnTo>
                  <a:lnTo>
                    <a:pt x="417" y="233"/>
                  </a:lnTo>
                  <a:lnTo>
                    <a:pt x="411" y="243"/>
                  </a:lnTo>
                  <a:lnTo>
                    <a:pt x="407" y="253"/>
                  </a:lnTo>
                  <a:lnTo>
                    <a:pt x="400" y="263"/>
                  </a:lnTo>
                  <a:lnTo>
                    <a:pt x="393" y="273"/>
                  </a:lnTo>
                  <a:lnTo>
                    <a:pt x="386" y="282"/>
                  </a:lnTo>
                  <a:lnTo>
                    <a:pt x="377" y="291"/>
                  </a:lnTo>
                  <a:lnTo>
                    <a:pt x="368" y="299"/>
                  </a:lnTo>
                  <a:lnTo>
                    <a:pt x="358" y="307"/>
                  </a:lnTo>
                  <a:lnTo>
                    <a:pt x="348" y="315"/>
                  </a:lnTo>
                  <a:lnTo>
                    <a:pt x="336" y="323"/>
                  </a:lnTo>
                  <a:lnTo>
                    <a:pt x="353" y="330"/>
                  </a:lnTo>
                  <a:lnTo>
                    <a:pt x="369" y="340"/>
                  </a:lnTo>
                  <a:lnTo>
                    <a:pt x="384" y="350"/>
                  </a:lnTo>
                  <a:lnTo>
                    <a:pt x="397" y="360"/>
                  </a:lnTo>
                  <a:lnTo>
                    <a:pt x="410" y="371"/>
                  </a:lnTo>
                  <a:lnTo>
                    <a:pt x="421" y="382"/>
                  </a:lnTo>
                  <a:lnTo>
                    <a:pt x="431" y="394"/>
                  </a:lnTo>
                  <a:lnTo>
                    <a:pt x="441" y="408"/>
                  </a:lnTo>
                  <a:lnTo>
                    <a:pt x="449" y="421"/>
                  </a:lnTo>
                  <a:lnTo>
                    <a:pt x="456" y="434"/>
                  </a:lnTo>
                  <a:lnTo>
                    <a:pt x="462" y="448"/>
                  </a:lnTo>
                  <a:lnTo>
                    <a:pt x="467" y="464"/>
                  </a:lnTo>
                  <a:lnTo>
                    <a:pt x="471" y="479"/>
                  </a:lnTo>
                  <a:lnTo>
                    <a:pt x="473" y="496"/>
                  </a:lnTo>
                  <a:lnTo>
                    <a:pt x="475" y="512"/>
                  </a:lnTo>
                  <a:lnTo>
                    <a:pt x="475" y="529"/>
                  </a:lnTo>
                  <a:lnTo>
                    <a:pt x="475" y="545"/>
                  </a:lnTo>
                  <a:lnTo>
                    <a:pt x="474" y="560"/>
                  </a:lnTo>
                  <a:lnTo>
                    <a:pt x="472" y="575"/>
                  </a:lnTo>
                  <a:lnTo>
                    <a:pt x="469" y="590"/>
                  </a:lnTo>
                  <a:lnTo>
                    <a:pt x="464" y="604"/>
                  </a:lnTo>
                  <a:lnTo>
                    <a:pt x="460" y="618"/>
                  </a:lnTo>
                  <a:lnTo>
                    <a:pt x="453" y="633"/>
                  </a:lnTo>
                  <a:lnTo>
                    <a:pt x="446" y="646"/>
                  </a:lnTo>
                  <a:lnTo>
                    <a:pt x="439" y="659"/>
                  </a:lnTo>
                  <a:lnTo>
                    <a:pt x="431" y="671"/>
                  </a:lnTo>
                  <a:lnTo>
                    <a:pt x="421" y="683"/>
                  </a:lnTo>
                  <a:lnTo>
                    <a:pt x="412" y="694"/>
                  </a:lnTo>
                  <a:lnTo>
                    <a:pt x="401" y="703"/>
                  </a:lnTo>
                  <a:lnTo>
                    <a:pt x="390" y="712"/>
                  </a:lnTo>
                  <a:lnTo>
                    <a:pt x="379" y="721"/>
                  </a:lnTo>
                  <a:lnTo>
                    <a:pt x="366" y="729"/>
                  </a:lnTo>
                  <a:lnTo>
                    <a:pt x="354" y="735"/>
                  </a:lnTo>
                  <a:lnTo>
                    <a:pt x="340" y="741"/>
                  </a:lnTo>
                  <a:lnTo>
                    <a:pt x="327" y="745"/>
                  </a:lnTo>
                  <a:lnTo>
                    <a:pt x="314" y="750"/>
                  </a:lnTo>
                  <a:lnTo>
                    <a:pt x="302" y="753"/>
                  </a:lnTo>
                  <a:lnTo>
                    <a:pt x="287" y="755"/>
                  </a:lnTo>
                  <a:lnTo>
                    <a:pt x="274" y="756"/>
                  </a:lnTo>
                  <a:lnTo>
                    <a:pt x="261" y="758"/>
                  </a:lnTo>
                  <a:lnTo>
                    <a:pt x="252" y="756"/>
                  </a:lnTo>
                  <a:lnTo>
                    <a:pt x="243" y="756"/>
                  </a:lnTo>
                  <a:lnTo>
                    <a:pt x="236" y="755"/>
                  </a:lnTo>
                  <a:lnTo>
                    <a:pt x="227" y="754"/>
                  </a:lnTo>
                  <a:lnTo>
                    <a:pt x="218" y="752"/>
                  </a:lnTo>
                  <a:lnTo>
                    <a:pt x="209" y="750"/>
                  </a:lnTo>
                  <a:lnTo>
                    <a:pt x="200" y="748"/>
                  </a:lnTo>
                  <a:lnTo>
                    <a:pt x="193" y="745"/>
                  </a:lnTo>
                  <a:lnTo>
                    <a:pt x="184" y="742"/>
                  </a:lnTo>
                  <a:lnTo>
                    <a:pt x="174" y="738"/>
                  </a:lnTo>
                  <a:lnTo>
                    <a:pt x="165" y="733"/>
                  </a:lnTo>
                  <a:lnTo>
                    <a:pt x="154" y="728"/>
                  </a:lnTo>
                  <a:lnTo>
                    <a:pt x="144" y="722"/>
                  </a:lnTo>
                  <a:lnTo>
                    <a:pt x="133" y="716"/>
                  </a:lnTo>
                  <a:lnTo>
                    <a:pt x="121" y="708"/>
                  </a:lnTo>
                  <a:lnTo>
                    <a:pt x="110" y="700"/>
                  </a:lnTo>
                  <a:close/>
                  <a:moveTo>
                    <a:pt x="110" y="659"/>
                  </a:moveTo>
                  <a:lnTo>
                    <a:pt x="122" y="667"/>
                  </a:lnTo>
                  <a:lnTo>
                    <a:pt x="134" y="676"/>
                  </a:lnTo>
                  <a:lnTo>
                    <a:pt x="145" y="683"/>
                  </a:lnTo>
                  <a:lnTo>
                    <a:pt x="156" y="689"/>
                  </a:lnTo>
                  <a:lnTo>
                    <a:pt x="167" y="696"/>
                  </a:lnTo>
                  <a:lnTo>
                    <a:pt x="178" y="701"/>
                  </a:lnTo>
                  <a:lnTo>
                    <a:pt x="188" y="706"/>
                  </a:lnTo>
                  <a:lnTo>
                    <a:pt x="197" y="710"/>
                  </a:lnTo>
                  <a:lnTo>
                    <a:pt x="205" y="712"/>
                  </a:lnTo>
                  <a:lnTo>
                    <a:pt x="211" y="716"/>
                  </a:lnTo>
                  <a:lnTo>
                    <a:pt x="218" y="717"/>
                  </a:lnTo>
                  <a:lnTo>
                    <a:pt x="226" y="719"/>
                  </a:lnTo>
                  <a:lnTo>
                    <a:pt x="232" y="720"/>
                  </a:lnTo>
                  <a:lnTo>
                    <a:pt x="239" y="721"/>
                  </a:lnTo>
                  <a:lnTo>
                    <a:pt x="247" y="721"/>
                  </a:lnTo>
                  <a:lnTo>
                    <a:pt x="253" y="721"/>
                  </a:lnTo>
                  <a:lnTo>
                    <a:pt x="267" y="721"/>
                  </a:lnTo>
                  <a:lnTo>
                    <a:pt x="279" y="719"/>
                  </a:lnTo>
                  <a:lnTo>
                    <a:pt x="291" y="716"/>
                  </a:lnTo>
                  <a:lnTo>
                    <a:pt x="302" y="711"/>
                  </a:lnTo>
                  <a:lnTo>
                    <a:pt x="313" y="705"/>
                  </a:lnTo>
                  <a:lnTo>
                    <a:pt x="323" y="697"/>
                  </a:lnTo>
                  <a:lnTo>
                    <a:pt x="333" y="688"/>
                  </a:lnTo>
                  <a:lnTo>
                    <a:pt x="342" y="678"/>
                  </a:lnTo>
                  <a:lnTo>
                    <a:pt x="350" y="667"/>
                  </a:lnTo>
                  <a:lnTo>
                    <a:pt x="357" y="654"/>
                  </a:lnTo>
                  <a:lnTo>
                    <a:pt x="364" y="638"/>
                  </a:lnTo>
                  <a:lnTo>
                    <a:pt x="368" y="622"/>
                  </a:lnTo>
                  <a:lnTo>
                    <a:pt x="372" y="604"/>
                  </a:lnTo>
                  <a:lnTo>
                    <a:pt x="375" y="584"/>
                  </a:lnTo>
                  <a:lnTo>
                    <a:pt x="377" y="563"/>
                  </a:lnTo>
                  <a:lnTo>
                    <a:pt x="377" y="540"/>
                  </a:lnTo>
                  <a:lnTo>
                    <a:pt x="377" y="526"/>
                  </a:lnTo>
                  <a:lnTo>
                    <a:pt x="376" y="511"/>
                  </a:lnTo>
                  <a:lnTo>
                    <a:pt x="375" y="498"/>
                  </a:lnTo>
                  <a:lnTo>
                    <a:pt x="374" y="485"/>
                  </a:lnTo>
                  <a:lnTo>
                    <a:pt x="370" y="472"/>
                  </a:lnTo>
                  <a:lnTo>
                    <a:pt x="368" y="459"/>
                  </a:lnTo>
                  <a:lnTo>
                    <a:pt x="365" y="447"/>
                  </a:lnTo>
                  <a:lnTo>
                    <a:pt x="360" y="436"/>
                  </a:lnTo>
                  <a:lnTo>
                    <a:pt x="356" y="425"/>
                  </a:lnTo>
                  <a:lnTo>
                    <a:pt x="350" y="414"/>
                  </a:lnTo>
                  <a:lnTo>
                    <a:pt x="344" y="402"/>
                  </a:lnTo>
                  <a:lnTo>
                    <a:pt x="337" y="390"/>
                  </a:lnTo>
                  <a:lnTo>
                    <a:pt x="329" y="378"/>
                  </a:lnTo>
                  <a:lnTo>
                    <a:pt x="321" y="365"/>
                  </a:lnTo>
                  <a:lnTo>
                    <a:pt x="311" y="352"/>
                  </a:lnTo>
                  <a:lnTo>
                    <a:pt x="301" y="339"/>
                  </a:lnTo>
                  <a:lnTo>
                    <a:pt x="292" y="341"/>
                  </a:lnTo>
                  <a:lnTo>
                    <a:pt x="283" y="344"/>
                  </a:lnTo>
                  <a:lnTo>
                    <a:pt x="275" y="346"/>
                  </a:lnTo>
                  <a:lnTo>
                    <a:pt x="268" y="348"/>
                  </a:lnTo>
                  <a:lnTo>
                    <a:pt x="260" y="349"/>
                  </a:lnTo>
                  <a:lnTo>
                    <a:pt x="252" y="350"/>
                  </a:lnTo>
                  <a:lnTo>
                    <a:pt x="246" y="350"/>
                  </a:lnTo>
                  <a:lnTo>
                    <a:pt x="239" y="351"/>
                  </a:lnTo>
                  <a:lnTo>
                    <a:pt x="231" y="350"/>
                  </a:lnTo>
                  <a:lnTo>
                    <a:pt x="225" y="350"/>
                  </a:lnTo>
                  <a:lnTo>
                    <a:pt x="218" y="349"/>
                  </a:lnTo>
                  <a:lnTo>
                    <a:pt x="212" y="348"/>
                  </a:lnTo>
                  <a:lnTo>
                    <a:pt x="207" y="347"/>
                  </a:lnTo>
                  <a:lnTo>
                    <a:pt x="202" y="346"/>
                  </a:lnTo>
                  <a:lnTo>
                    <a:pt x="198" y="344"/>
                  </a:lnTo>
                  <a:lnTo>
                    <a:pt x="195" y="341"/>
                  </a:lnTo>
                  <a:lnTo>
                    <a:pt x="191" y="339"/>
                  </a:lnTo>
                  <a:lnTo>
                    <a:pt x="189" y="337"/>
                  </a:lnTo>
                  <a:lnTo>
                    <a:pt x="187" y="335"/>
                  </a:lnTo>
                  <a:lnTo>
                    <a:pt x="185" y="331"/>
                  </a:lnTo>
                  <a:lnTo>
                    <a:pt x="184" y="329"/>
                  </a:lnTo>
                  <a:lnTo>
                    <a:pt x="183" y="327"/>
                  </a:lnTo>
                  <a:lnTo>
                    <a:pt x="183" y="324"/>
                  </a:lnTo>
                  <a:lnTo>
                    <a:pt x="183" y="321"/>
                  </a:lnTo>
                  <a:lnTo>
                    <a:pt x="183" y="319"/>
                  </a:lnTo>
                  <a:lnTo>
                    <a:pt x="183" y="316"/>
                  </a:lnTo>
                  <a:lnTo>
                    <a:pt x="184" y="314"/>
                  </a:lnTo>
                  <a:lnTo>
                    <a:pt x="185" y="312"/>
                  </a:lnTo>
                  <a:lnTo>
                    <a:pt x="186" y="309"/>
                  </a:lnTo>
                  <a:lnTo>
                    <a:pt x="188" y="307"/>
                  </a:lnTo>
                  <a:lnTo>
                    <a:pt x="189" y="306"/>
                  </a:lnTo>
                  <a:lnTo>
                    <a:pt x="193" y="304"/>
                  </a:lnTo>
                  <a:lnTo>
                    <a:pt x="195" y="302"/>
                  </a:lnTo>
                  <a:lnTo>
                    <a:pt x="198" y="301"/>
                  </a:lnTo>
                  <a:lnTo>
                    <a:pt x="201" y="299"/>
                  </a:lnTo>
                  <a:lnTo>
                    <a:pt x="205" y="298"/>
                  </a:lnTo>
                  <a:lnTo>
                    <a:pt x="209" y="297"/>
                  </a:lnTo>
                  <a:lnTo>
                    <a:pt x="214" y="296"/>
                  </a:lnTo>
                  <a:lnTo>
                    <a:pt x="218" y="296"/>
                  </a:lnTo>
                  <a:lnTo>
                    <a:pt x="223" y="296"/>
                  </a:lnTo>
                  <a:lnTo>
                    <a:pt x="230" y="296"/>
                  </a:lnTo>
                  <a:lnTo>
                    <a:pt x="238" y="296"/>
                  </a:lnTo>
                  <a:lnTo>
                    <a:pt x="247" y="297"/>
                  </a:lnTo>
                  <a:lnTo>
                    <a:pt x="255" y="299"/>
                  </a:lnTo>
                  <a:lnTo>
                    <a:pt x="265" y="302"/>
                  </a:lnTo>
                  <a:lnTo>
                    <a:pt x="276" y="304"/>
                  </a:lnTo>
                  <a:lnTo>
                    <a:pt x="289" y="306"/>
                  </a:lnTo>
                  <a:lnTo>
                    <a:pt x="301" y="309"/>
                  </a:lnTo>
                  <a:lnTo>
                    <a:pt x="310" y="292"/>
                  </a:lnTo>
                  <a:lnTo>
                    <a:pt x="316" y="274"/>
                  </a:lnTo>
                  <a:lnTo>
                    <a:pt x="323" y="256"/>
                  </a:lnTo>
                  <a:lnTo>
                    <a:pt x="328" y="239"/>
                  </a:lnTo>
                  <a:lnTo>
                    <a:pt x="332" y="222"/>
                  </a:lnTo>
                  <a:lnTo>
                    <a:pt x="335" y="206"/>
                  </a:lnTo>
                  <a:lnTo>
                    <a:pt x="337" y="189"/>
                  </a:lnTo>
                  <a:lnTo>
                    <a:pt x="337" y="172"/>
                  </a:lnTo>
                  <a:lnTo>
                    <a:pt x="337" y="156"/>
                  </a:lnTo>
                  <a:lnTo>
                    <a:pt x="335" y="142"/>
                  </a:lnTo>
                  <a:lnTo>
                    <a:pt x="333" y="127"/>
                  </a:lnTo>
                  <a:lnTo>
                    <a:pt x="329" y="114"/>
                  </a:lnTo>
                  <a:lnTo>
                    <a:pt x="325" y="102"/>
                  </a:lnTo>
                  <a:lnTo>
                    <a:pt x="319" y="91"/>
                  </a:lnTo>
                  <a:lnTo>
                    <a:pt x="313" y="81"/>
                  </a:lnTo>
                  <a:lnTo>
                    <a:pt x="305" y="71"/>
                  </a:lnTo>
                  <a:lnTo>
                    <a:pt x="296" y="62"/>
                  </a:lnTo>
                  <a:lnTo>
                    <a:pt x="287" y="55"/>
                  </a:lnTo>
                  <a:lnTo>
                    <a:pt x="279" y="49"/>
                  </a:lnTo>
                  <a:lnTo>
                    <a:pt x="269" y="44"/>
                  </a:lnTo>
                  <a:lnTo>
                    <a:pt x="259" y="40"/>
                  </a:lnTo>
                  <a:lnTo>
                    <a:pt x="248" y="37"/>
                  </a:lnTo>
                  <a:lnTo>
                    <a:pt x="237" y="36"/>
                  </a:lnTo>
                  <a:lnTo>
                    <a:pt x="225" y="34"/>
                  </a:lnTo>
                  <a:lnTo>
                    <a:pt x="210" y="36"/>
                  </a:lnTo>
                  <a:lnTo>
                    <a:pt x="196" y="38"/>
                  </a:lnTo>
                  <a:lnTo>
                    <a:pt x="184" y="42"/>
                  </a:lnTo>
                  <a:lnTo>
                    <a:pt x="172" y="48"/>
                  </a:lnTo>
                  <a:lnTo>
                    <a:pt x="159" y="55"/>
                  </a:lnTo>
                  <a:lnTo>
                    <a:pt x="149" y="63"/>
                  </a:lnTo>
                  <a:lnTo>
                    <a:pt x="140" y="74"/>
                  </a:lnTo>
                  <a:lnTo>
                    <a:pt x="131" y="86"/>
                  </a:lnTo>
                  <a:lnTo>
                    <a:pt x="126" y="95"/>
                  </a:lnTo>
                  <a:lnTo>
                    <a:pt x="122" y="105"/>
                  </a:lnTo>
                  <a:lnTo>
                    <a:pt x="117" y="117"/>
                  </a:lnTo>
                  <a:lnTo>
                    <a:pt x="115" y="131"/>
                  </a:lnTo>
                  <a:lnTo>
                    <a:pt x="112" y="145"/>
                  </a:lnTo>
                  <a:lnTo>
                    <a:pt x="111" y="160"/>
                  </a:lnTo>
                  <a:lnTo>
                    <a:pt x="110" y="177"/>
                  </a:lnTo>
                  <a:lnTo>
                    <a:pt x="110" y="195"/>
                  </a:lnTo>
                  <a:lnTo>
                    <a:pt x="110" y="659"/>
                  </a:lnTo>
                  <a:close/>
                </a:path>
              </a:pathLst>
            </a:custGeom>
            <a:solidFill>
              <a:srgbClr val="3A9C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1082" y="3232"/>
              <a:ext cx="119" cy="242"/>
            </a:xfrm>
            <a:custGeom>
              <a:avLst/>
              <a:gdLst/>
              <a:ahLst/>
              <a:cxnLst>
                <a:cxn ang="0">
                  <a:pos x="109" y="809"/>
                </a:cxn>
                <a:cxn ang="0">
                  <a:pos x="104" y="876"/>
                </a:cxn>
                <a:cxn ang="0">
                  <a:pos x="93" y="946"/>
                </a:cxn>
                <a:cxn ang="0">
                  <a:pos x="4" y="955"/>
                </a:cxn>
                <a:cxn ang="0">
                  <a:pos x="11" y="917"/>
                </a:cxn>
                <a:cxn ang="0">
                  <a:pos x="16" y="890"/>
                </a:cxn>
                <a:cxn ang="0">
                  <a:pos x="20" y="849"/>
                </a:cxn>
                <a:cxn ang="0">
                  <a:pos x="23" y="807"/>
                </a:cxn>
                <a:cxn ang="0">
                  <a:pos x="24" y="776"/>
                </a:cxn>
                <a:cxn ang="0">
                  <a:pos x="25" y="201"/>
                </a:cxn>
                <a:cxn ang="0">
                  <a:pos x="31" y="147"/>
                </a:cxn>
                <a:cxn ang="0">
                  <a:pos x="42" y="106"/>
                </a:cxn>
                <a:cxn ang="0">
                  <a:pos x="60" y="74"/>
                </a:cxn>
                <a:cxn ang="0">
                  <a:pos x="87" y="47"/>
                </a:cxn>
                <a:cxn ang="0">
                  <a:pos x="121" y="23"/>
                </a:cxn>
                <a:cxn ang="0">
                  <a:pos x="162" y="8"/>
                </a:cxn>
                <a:cxn ang="0">
                  <a:pos x="208" y="1"/>
                </a:cxn>
                <a:cxn ang="0">
                  <a:pos x="269" y="4"/>
                </a:cxn>
                <a:cxn ang="0">
                  <a:pos x="326" y="20"/>
                </a:cxn>
                <a:cxn ang="0">
                  <a:pos x="374" y="51"/>
                </a:cxn>
                <a:cxn ang="0">
                  <a:pos x="407" y="91"/>
                </a:cxn>
                <a:cxn ang="0">
                  <a:pos x="425" y="136"/>
                </a:cxn>
                <a:cxn ang="0">
                  <a:pos x="429" y="180"/>
                </a:cxn>
                <a:cxn ang="0">
                  <a:pos x="423" y="212"/>
                </a:cxn>
                <a:cxn ang="0">
                  <a:pos x="411" y="243"/>
                </a:cxn>
                <a:cxn ang="0">
                  <a:pos x="393" y="273"/>
                </a:cxn>
                <a:cxn ang="0">
                  <a:pos x="368" y="299"/>
                </a:cxn>
                <a:cxn ang="0">
                  <a:pos x="336" y="323"/>
                </a:cxn>
                <a:cxn ang="0">
                  <a:pos x="384" y="350"/>
                </a:cxn>
                <a:cxn ang="0">
                  <a:pos x="421" y="382"/>
                </a:cxn>
                <a:cxn ang="0">
                  <a:pos x="449" y="421"/>
                </a:cxn>
                <a:cxn ang="0">
                  <a:pos x="467" y="464"/>
                </a:cxn>
                <a:cxn ang="0">
                  <a:pos x="475" y="512"/>
                </a:cxn>
                <a:cxn ang="0">
                  <a:pos x="474" y="560"/>
                </a:cxn>
                <a:cxn ang="0">
                  <a:pos x="464" y="604"/>
                </a:cxn>
                <a:cxn ang="0">
                  <a:pos x="446" y="646"/>
                </a:cxn>
                <a:cxn ang="0">
                  <a:pos x="421" y="683"/>
                </a:cxn>
                <a:cxn ang="0">
                  <a:pos x="390" y="712"/>
                </a:cxn>
                <a:cxn ang="0">
                  <a:pos x="354" y="735"/>
                </a:cxn>
                <a:cxn ang="0">
                  <a:pos x="314" y="750"/>
                </a:cxn>
                <a:cxn ang="0">
                  <a:pos x="274" y="756"/>
                </a:cxn>
                <a:cxn ang="0">
                  <a:pos x="243" y="756"/>
                </a:cxn>
                <a:cxn ang="0">
                  <a:pos x="218" y="752"/>
                </a:cxn>
                <a:cxn ang="0">
                  <a:pos x="193" y="745"/>
                </a:cxn>
                <a:cxn ang="0">
                  <a:pos x="165" y="733"/>
                </a:cxn>
                <a:cxn ang="0">
                  <a:pos x="133" y="716"/>
                </a:cxn>
              </a:cxnLst>
              <a:rect l="0" t="0" r="r" b="b"/>
              <a:pathLst>
                <a:path w="475" h="971">
                  <a:moveTo>
                    <a:pt x="110" y="700"/>
                  </a:moveTo>
                  <a:lnTo>
                    <a:pt x="110" y="788"/>
                  </a:lnTo>
                  <a:lnTo>
                    <a:pt x="109" y="809"/>
                  </a:lnTo>
                  <a:lnTo>
                    <a:pt x="108" y="832"/>
                  </a:lnTo>
                  <a:lnTo>
                    <a:pt x="106" y="854"/>
                  </a:lnTo>
                  <a:lnTo>
                    <a:pt x="104" y="876"/>
                  </a:lnTo>
                  <a:lnTo>
                    <a:pt x="101" y="899"/>
                  </a:lnTo>
                  <a:lnTo>
                    <a:pt x="98" y="923"/>
                  </a:lnTo>
                  <a:lnTo>
                    <a:pt x="93" y="946"/>
                  </a:lnTo>
                  <a:lnTo>
                    <a:pt x="89" y="971"/>
                  </a:lnTo>
                  <a:lnTo>
                    <a:pt x="0" y="971"/>
                  </a:lnTo>
                  <a:lnTo>
                    <a:pt x="4" y="955"/>
                  </a:lnTo>
                  <a:lnTo>
                    <a:pt x="7" y="941"/>
                  </a:lnTo>
                  <a:lnTo>
                    <a:pt x="9" y="929"/>
                  </a:lnTo>
                  <a:lnTo>
                    <a:pt x="11" y="917"/>
                  </a:lnTo>
                  <a:lnTo>
                    <a:pt x="14" y="907"/>
                  </a:lnTo>
                  <a:lnTo>
                    <a:pt x="15" y="898"/>
                  </a:lnTo>
                  <a:lnTo>
                    <a:pt x="16" y="890"/>
                  </a:lnTo>
                  <a:lnTo>
                    <a:pt x="17" y="883"/>
                  </a:lnTo>
                  <a:lnTo>
                    <a:pt x="19" y="866"/>
                  </a:lnTo>
                  <a:lnTo>
                    <a:pt x="20" y="849"/>
                  </a:lnTo>
                  <a:lnTo>
                    <a:pt x="21" y="834"/>
                  </a:lnTo>
                  <a:lnTo>
                    <a:pt x="23" y="819"/>
                  </a:lnTo>
                  <a:lnTo>
                    <a:pt x="23" y="807"/>
                  </a:lnTo>
                  <a:lnTo>
                    <a:pt x="24" y="795"/>
                  </a:lnTo>
                  <a:lnTo>
                    <a:pt x="24" y="785"/>
                  </a:lnTo>
                  <a:lnTo>
                    <a:pt x="24" y="776"/>
                  </a:lnTo>
                  <a:lnTo>
                    <a:pt x="24" y="244"/>
                  </a:lnTo>
                  <a:lnTo>
                    <a:pt x="24" y="222"/>
                  </a:lnTo>
                  <a:lnTo>
                    <a:pt x="25" y="201"/>
                  </a:lnTo>
                  <a:lnTo>
                    <a:pt x="27" y="181"/>
                  </a:lnTo>
                  <a:lnTo>
                    <a:pt x="28" y="163"/>
                  </a:lnTo>
                  <a:lnTo>
                    <a:pt x="31" y="147"/>
                  </a:lnTo>
                  <a:lnTo>
                    <a:pt x="35" y="132"/>
                  </a:lnTo>
                  <a:lnTo>
                    <a:pt x="38" y="118"/>
                  </a:lnTo>
                  <a:lnTo>
                    <a:pt x="42" y="106"/>
                  </a:lnTo>
                  <a:lnTo>
                    <a:pt x="47" y="95"/>
                  </a:lnTo>
                  <a:lnTo>
                    <a:pt x="53" y="84"/>
                  </a:lnTo>
                  <a:lnTo>
                    <a:pt x="60" y="74"/>
                  </a:lnTo>
                  <a:lnTo>
                    <a:pt x="68" y="64"/>
                  </a:lnTo>
                  <a:lnTo>
                    <a:pt x="77" y="55"/>
                  </a:lnTo>
                  <a:lnTo>
                    <a:pt x="87" y="47"/>
                  </a:lnTo>
                  <a:lnTo>
                    <a:pt x="98" y="39"/>
                  </a:lnTo>
                  <a:lnTo>
                    <a:pt x="109" y="31"/>
                  </a:lnTo>
                  <a:lnTo>
                    <a:pt x="121" y="23"/>
                  </a:lnTo>
                  <a:lnTo>
                    <a:pt x="134" y="18"/>
                  </a:lnTo>
                  <a:lnTo>
                    <a:pt x="147" y="12"/>
                  </a:lnTo>
                  <a:lnTo>
                    <a:pt x="162" y="8"/>
                  </a:lnTo>
                  <a:lnTo>
                    <a:pt x="177" y="5"/>
                  </a:lnTo>
                  <a:lnTo>
                    <a:pt x="191" y="2"/>
                  </a:lnTo>
                  <a:lnTo>
                    <a:pt x="208" y="1"/>
                  </a:lnTo>
                  <a:lnTo>
                    <a:pt x="225" y="0"/>
                  </a:lnTo>
                  <a:lnTo>
                    <a:pt x="247" y="1"/>
                  </a:lnTo>
                  <a:lnTo>
                    <a:pt x="269" y="4"/>
                  </a:lnTo>
                  <a:lnTo>
                    <a:pt x="289" y="8"/>
                  </a:lnTo>
                  <a:lnTo>
                    <a:pt x="308" y="13"/>
                  </a:lnTo>
                  <a:lnTo>
                    <a:pt x="326" y="20"/>
                  </a:lnTo>
                  <a:lnTo>
                    <a:pt x="343" y="29"/>
                  </a:lnTo>
                  <a:lnTo>
                    <a:pt x="358" y="39"/>
                  </a:lnTo>
                  <a:lnTo>
                    <a:pt x="374" y="51"/>
                  </a:lnTo>
                  <a:lnTo>
                    <a:pt x="386" y="63"/>
                  </a:lnTo>
                  <a:lnTo>
                    <a:pt x="398" y="76"/>
                  </a:lnTo>
                  <a:lnTo>
                    <a:pt x="407" y="91"/>
                  </a:lnTo>
                  <a:lnTo>
                    <a:pt x="414" y="105"/>
                  </a:lnTo>
                  <a:lnTo>
                    <a:pt x="421" y="121"/>
                  </a:lnTo>
                  <a:lnTo>
                    <a:pt x="425" y="136"/>
                  </a:lnTo>
                  <a:lnTo>
                    <a:pt x="428" y="153"/>
                  </a:lnTo>
                  <a:lnTo>
                    <a:pt x="429" y="169"/>
                  </a:lnTo>
                  <a:lnTo>
                    <a:pt x="429" y="180"/>
                  </a:lnTo>
                  <a:lnTo>
                    <a:pt x="428" y="191"/>
                  </a:lnTo>
                  <a:lnTo>
                    <a:pt x="425" y="202"/>
                  </a:lnTo>
                  <a:lnTo>
                    <a:pt x="423" y="212"/>
                  </a:lnTo>
                  <a:lnTo>
                    <a:pt x="420" y="223"/>
                  </a:lnTo>
                  <a:lnTo>
                    <a:pt x="417" y="233"/>
                  </a:lnTo>
                  <a:lnTo>
                    <a:pt x="411" y="243"/>
                  </a:lnTo>
                  <a:lnTo>
                    <a:pt x="407" y="253"/>
                  </a:lnTo>
                  <a:lnTo>
                    <a:pt x="400" y="263"/>
                  </a:lnTo>
                  <a:lnTo>
                    <a:pt x="393" y="273"/>
                  </a:lnTo>
                  <a:lnTo>
                    <a:pt x="386" y="282"/>
                  </a:lnTo>
                  <a:lnTo>
                    <a:pt x="377" y="291"/>
                  </a:lnTo>
                  <a:lnTo>
                    <a:pt x="368" y="299"/>
                  </a:lnTo>
                  <a:lnTo>
                    <a:pt x="358" y="307"/>
                  </a:lnTo>
                  <a:lnTo>
                    <a:pt x="348" y="315"/>
                  </a:lnTo>
                  <a:lnTo>
                    <a:pt x="336" y="323"/>
                  </a:lnTo>
                  <a:lnTo>
                    <a:pt x="353" y="330"/>
                  </a:lnTo>
                  <a:lnTo>
                    <a:pt x="369" y="340"/>
                  </a:lnTo>
                  <a:lnTo>
                    <a:pt x="384" y="350"/>
                  </a:lnTo>
                  <a:lnTo>
                    <a:pt x="397" y="360"/>
                  </a:lnTo>
                  <a:lnTo>
                    <a:pt x="410" y="371"/>
                  </a:lnTo>
                  <a:lnTo>
                    <a:pt x="421" y="382"/>
                  </a:lnTo>
                  <a:lnTo>
                    <a:pt x="431" y="394"/>
                  </a:lnTo>
                  <a:lnTo>
                    <a:pt x="441" y="408"/>
                  </a:lnTo>
                  <a:lnTo>
                    <a:pt x="449" y="421"/>
                  </a:lnTo>
                  <a:lnTo>
                    <a:pt x="456" y="434"/>
                  </a:lnTo>
                  <a:lnTo>
                    <a:pt x="462" y="448"/>
                  </a:lnTo>
                  <a:lnTo>
                    <a:pt x="467" y="464"/>
                  </a:lnTo>
                  <a:lnTo>
                    <a:pt x="471" y="479"/>
                  </a:lnTo>
                  <a:lnTo>
                    <a:pt x="473" y="496"/>
                  </a:lnTo>
                  <a:lnTo>
                    <a:pt x="475" y="512"/>
                  </a:lnTo>
                  <a:lnTo>
                    <a:pt x="475" y="529"/>
                  </a:lnTo>
                  <a:lnTo>
                    <a:pt x="475" y="545"/>
                  </a:lnTo>
                  <a:lnTo>
                    <a:pt x="474" y="560"/>
                  </a:lnTo>
                  <a:lnTo>
                    <a:pt x="472" y="575"/>
                  </a:lnTo>
                  <a:lnTo>
                    <a:pt x="469" y="590"/>
                  </a:lnTo>
                  <a:lnTo>
                    <a:pt x="464" y="604"/>
                  </a:lnTo>
                  <a:lnTo>
                    <a:pt x="460" y="618"/>
                  </a:lnTo>
                  <a:lnTo>
                    <a:pt x="453" y="633"/>
                  </a:lnTo>
                  <a:lnTo>
                    <a:pt x="446" y="646"/>
                  </a:lnTo>
                  <a:lnTo>
                    <a:pt x="439" y="659"/>
                  </a:lnTo>
                  <a:lnTo>
                    <a:pt x="431" y="671"/>
                  </a:lnTo>
                  <a:lnTo>
                    <a:pt x="421" y="683"/>
                  </a:lnTo>
                  <a:lnTo>
                    <a:pt x="412" y="694"/>
                  </a:lnTo>
                  <a:lnTo>
                    <a:pt x="401" y="703"/>
                  </a:lnTo>
                  <a:lnTo>
                    <a:pt x="390" y="712"/>
                  </a:lnTo>
                  <a:lnTo>
                    <a:pt x="379" y="721"/>
                  </a:lnTo>
                  <a:lnTo>
                    <a:pt x="366" y="729"/>
                  </a:lnTo>
                  <a:lnTo>
                    <a:pt x="354" y="735"/>
                  </a:lnTo>
                  <a:lnTo>
                    <a:pt x="340" y="741"/>
                  </a:lnTo>
                  <a:lnTo>
                    <a:pt x="327" y="745"/>
                  </a:lnTo>
                  <a:lnTo>
                    <a:pt x="314" y="750"/>
                  </a:lnTo>
                  <a:lnTo>
                    <a:pt x="302" y="753"/>
                  </a:lnTo>
                  <a:lnTo>
                    <a:pt x="287" y="755"/>
                  </a:lnTo>
                  <a:lnTo>
                    <a:pt x="274" y="756"/>
                  </a:lnTo>
                  <a:lnTo>
                    <a:pt x="261" y="758"/>
                  </a:lnTo>
                  <a:lnTo>
                    <a:pt x="252" y="756"/>
                  </a:lnTo>
                  <a:lnTo>
                    <a:pt x="243" y="756"/>
                  </a:lnTo>
                  <a:lnTo>
                    <a:pt x="236" y="755"/>
                  </a:lnTo>
                  <a:lnTo>
                    <a:pt x="227" y="754"/>
                  </a:lnTo>
                  <a:lnTo>
                    <a:pt x="218" y="752"/>
                  </a:lnTo>
                  <a:lnTo>
                    <a:pt x="209" y="750"/>
                  </a:lnTo>
                  <a:lnTo>
                    <a:pt x="200" y="748"/>
                  </a:lnTo>
                  <a:lnTo>
                    <a:pt x="193" y="745"/>
                  </a:lnTo>
                  <a:lnTo>
                    <a:pt x="184" y="742"/>
                  </a:lnTo>
                  <a:lnTo>
                    <a:pt x="174" y="738"/>
                  </a:lnTo>
                  <a:lnTo>
                    <a:pt x="165" y="733"/>
                  </a:lnTo>
                  <a:lnTo>
                    <a:pt x="154" y="728"/>
                  </a:lnTo>
                  <a:lnTo>
                    <a:pt x="144" y="722"/>
                  </a:lnTo>
                  <a:lnTo>
                    <a:pt x="133" y="716"/>
                  </a:lnTo>
                  <a:lnTo>
                    <a:pt x="121" y="708"/>
                  </a:lnTo>
                  <a:lnTo>
                    <a:pt x="110" y="700"/>
                  </a:lnTo>
                </a:path>
              </a:pathLst>
            </a:custGeom>
            <a:noFill/>
            <a:ln w="3175">
              <a:solidFill>
                <a:srgbClr val="3C3C6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1109" y="3240"/>
              <a:ext cx="67" cy="172"/>
            </a:xfrm>
            <a:custGeom>
              <a:avLst/>
              <a:gdLst/>
              <a:ahLst/>
              <a:cxnLst>
                <a:cxn ang="0">
                  <a:pos x="24" y="642"/>
                </a:cxn>
                <a:cxn ang="0">
                  <a:pos x="57" y="662"/>
                </a:cxn>
                <a:cxn ang="0">
                  <a:pos x="87" y="676"/>
                </a:cxn>
                <a:cxn ang="0">
                  <a:pos x="108" y="683"/>
                </a:cxn>
                <a:cxn ang="0">
                  <a:pos x="129" y="687"/>
                </a:cxn>
                <a:cxn ang="0">
                  <a:pos x="157" y="687"/>
                </a:cxn>
                <a:cxn ang="0">
                  <a:pos x="192" y="677"/>
                </a:cxn>
                <a:cxn ang="0">
                  <a:pos x="223" y="654"/>
                </a:cxn>
                <a:cxn ang="0">
                  <a:pos x="247" y="620"/>
                </a:cxn>
                <a:cxn ang="0">
                  <a:pos x="262" y="570"/>
                </a:cxn>
                <a:cxn ang="0">
                  <a:pos x="267" y="506"/>
                </a:cxn>
                <a:cxn ang="0">
                  <a:pos x="265" y="464"/>
                </a:cxn>
                <a:cxn ang="0">
                  <a:pos x="258" y="425"/>
                </a:cxn>
                <a:cxn ang="0">
                  <a:pos x="246" y="391"/>
                </a:cxn>
                <a:cxn ang="0">
                  <a:pos x="227" y="356"/>
                </a:cxn>
                <a:cxn ang="0">
                  <a:pos x="201" y="318"/>
                </a:cxn>
                <a:cxn ang="0">
                  <a:pos x="173" y="310"/>
                </a:cxn>
                <a:cxn ang="0">
                  <a:pos x="150" y="315"/>
                </a:cxn>
                <a:cxn ang="0">
                  <a:pos x="129" y="317"/>
                </a:cxn>
                <a:cxn ang="0">
                  <a:pos x="108" y="315"/>
                </a:cxn>
                <a:cxn ang="0">
                  <a:pos x="92" y="312"/>
                </a:cxn>
                <a:cxn ang="0">
                  <a:pos x="81" y="305"/>
                </a:cxn>
                <a:cxn ang="0">
                  <a:pos x="75" y="297"/>
                </a:cxn>
                <a:cxn ang="0">
                  <a:pos x="73" y="290"/>
                </a:cxn>
                <a:cxn ang="0">
                  <a:pos x="73" y="282"/>
                </a:cxn>
                <a:cxn ang="0">
                  <a:pos x="76" y="275"/>
                </a:cxn>
                <a:cxn ang="0">
                  <a:pos x="83" y="270"/>
                </a:cxn>
                <a:cxn ang="0">
                  <a:pos x="91" y="265"/>
                </a:cxn>
                <a:cxn ang="0">
                  <a:pos x="104" y="262"/>
                </a:cxn>
                <a:cxn ang="0">
                  <a:pos x="120" y="262"/>
                </a:cxn>
                <a:cxn ang="0">
                  <a:pos x="145" y="265"/>
                </a:cxn>
                <a:cxn ang="0">
                  <a:pos x="179" y="272"/>
                </a:cxn>
                <a:cxn ang="0">
                  <a:pos x="206" y="240"/>
                </a:cxn>
                <a:cxn ang="0">
                  <a:pos x="222" y="188"/>
                </a:cxn>
                <a:cxn ang="0">
                  <a:pos x="227" y="138"/>
                </a:cxn>
                <a:cxn ang="0">
                  <a:pos x="223" y="93"/>
                </a:cxn>
                <a:cxn ang="0">
                  <a:pos x="209" y="57"/>
                </a:cxn>
                <a:cxn ang="0">
                  <a:pos x="186" y="28"/>
                </a:cxn>
                <a:cxn ang="0">
                  <a:pos x="159" y="10"/>
                </a:cxn>
                <a:cxn ang="0">
                  <a:pos x="127" y="2"/>
                </a:cxn>
                <a:cxn ang="0">
                  <a:pos x="86" y="4"/>
                </a:cxn>
                <a:cxn ang="0">
                  <a:pos x="49" y="21"/>
                </a:cxn>
                <a:cxn ang="0">
                  <a:pos x="21" y="52"/>
                </a:cxn>
                <a:cxn ang="0">
                  <a:pos x="7" y="83"/>
                </a:cxn>
                <a:cxn ang="0">
                  <a:pos x="1" y="126"/>
                </a:cxn>
                <a:cxn ang="0">
                  <a:pos x="0" y="625"/>
                </a:cxn>
              </a:cxnLst>
              <a:rect l="0" t="0" r="r" b="b"/>
              <a:pathLst>
                <a:path w="267" h="687">
                  <a:moveTo>
                    <a:pt x="0" y="625"/>
                  </a:moveTo>
                  <a:lnTo>
                    <a:pt x="12" y="633"/>
                  </a:lnTo>
                  <a:lnTo>
                    <a:pt x="24" y="642"/>
                  </a:lnTo>
                  <a:lnTo>
                    <a:pt x="35" y="649"/>
                  </a:lnTo>
                  <a:lnTo>
                    <a:pt x="46" y="655"/>
                  </a:lnTo>
                  <a:lnTo>
                    <a:pt x="57" y="662"/>
                  </a:lnTo>
                  <a:lnTo>
                    <a:pt x="68" y="667"/>
                  </a:lnTo>
                  <a:lnTo>
                    <a:pt x="78" y="672"/>
                  </a:lnTo>
                  <a:lnTo>
                    <a:pt x="87" y="676"/>
                  </a:lnTo>
                  <a:lnTo>
                    <a:pt x="95" y="678"/>
                  </a:lnTo>
                  <a:lnTo>
                    <a:pt x="101" y="682"/>
                  </a:lnTo>
                  <a:lnTo>
                    <a:pt x="108" y="683"/>
                  </a:lnTo>
                  <a:lnTo>
                    <a:pt x="116" y="685"/>
                  </a:lnTo>
                  <a:lnTo>
                    <a:pt x="122" y="686"/>
                  </a:lnTo>
                  <a:lnTo>
                    <a:pt x="129" y="687"/>
                  </a:lnTo>
                  <a:lnTo>
                    <a:pt x="137" y="687"/>
                  </a:lnTo>
                  <a:lnTo>
                    <a:pt x="143" y="687"/>
                  </a:lnTo>
                  <a:lnTo>
                    <a:pt x="157" y="687"/>
                  </a:lnTo>
                  <a:lnTo>
                    <a:pt x="169" y="685"/>
                  </a:lnTo>
                  <a:lnTo>
                    <a:pt x="181" y="682"/>
                  </a:lnTo>
                  <a:lnTo>
                    <a:pt x="192" y="677"/>
                  </a:lnTo>
                  <a:lnTo>
                    <a:pt x="203" y="671"/>
                  </a:lnTo>
                  <a:lnTo>
                    <a:pt x="213" y="663"/>
                  </a:lnTo>
                  <a:lnTo>
                    <a:pt x="223" y="654"/>
                  </a:lnTo>
                  <a:lnTo>
                    <a:pt x="232" y="644"/>
                  </a:lnTo>
                  <a:lnTo>
                    <a:pt x="240" y="633"/>
                  </a:lnTo>
                  <a:lnTo>
                    <a:pt x="247" y="620"/>
                  </a:lnTo>
                  <a:lnTo>
                    <a:pt x="254" y="604"/>
                  </a:lnTo>
                  <a:lnTo>
                    <a:pt x="258" y="588"/>
                  </a:lnTo>
                  <a:lnTo>
                    <a:pt x="262" y="570"/>
                  </a:lnTo>
                  <a:lnTo>
                    <a:pt x="265" y="550"/>
                  </a:lnTo>
                  <a:lnTo>
                    <a:pt x="267" y="529"/>
                  </a:lnTo>
                  <a:lnTo>
                    <a:pt x="267" y="506"/>
                  </a:lnTo>
                  <a:lnTo>
                    <a:pt x="267" y="492"/>
                  </a:lnTo>
                  <a:lnTo>
                    <a:pt x="266" y="477"/>
                  </a:lnTo>
                  <a:lnTo>
                    <a:pt x="265" y="464"/>
                  </a:lnTo>
                  <a:lnTo>
                    <a:pt x="264" y="451"/>
                  </a:lnTo>
                  <a:lnTo>
                    <a:pt x="260" y="438"/>
                  </a:lnTo>
                  <a:lnTo>
                    <a:pt x="258" y="425"/>
                  </a:lnTo>
                  <a:lnTo>
                    <a:pt x="255" y="413"/>
                  </a:lnTo>
                  <a:lnTo>
                    <a:pt x="250" y="402"/>
                  </a:lnTo>
                  <a:lnTo>
                    <a:pt x="246" y="391"/>
                  </a:lnTo>
                  <a:lnTo>
                    <a:pt x="240" y="380"/>
                  </a:lnTo>
                  <a:lnTo>
                    <a:pt x="234" y="368"/>
                  </a:lnTo>
                  <a:lnTo>
                    <a:pt x="227" y="356"/>
                  </a:lnTo>
                  <a:lnTo>
                    <a:pt x="219" y="344"/>
                  </a:lnTo>
                  <a:lnTo>
                    <a:pt x="211" y="331"/>
                  </a:lnTo>
                  <a:lnTo>
                    <a:pt x="201" y="318"/>
                  </a:lnTo>
                  <a:lnTo>
                    <a:pt x="191" y="305"/>
                  </a:lnTo>
                  <a:lnTo>
                    <a:pt x="182" y="307"/>
                  </a:lnTo>
                  <a:lnTo>
                    <a:pt x="173" y="310"/>
                  </a:lnTo>
                  <a:lnTo>
                    <a:pt x="165" y="312"/>
                  </a:lnTo>
                  <a:lnTo>
                    <a:pt x="158" y="314"/>
                  </a:lnTo>
                  <a:lnTo>
                    <a:pt x="150" y="315"/>
                  </a:lnTo>
                  <a:lnTo>
                    <a:pt x="142" y="316"/>
                  </a:lnTo>
                  <a:lnTo>
                    <a:pt x="136" y="316"/>
                  </a:lnTo>
                  <a:lnTo>
                    <a:pt x="129" y="317"/>
                  </a:lnTo>
                  <a:lnTo>
                    <a:pt x="121" y="316"/>
                  </a:lnTo>
                  <a:lnTo>
                    <a:pt x="115" y="316"/>
                  </a:lnTo>
                  <a:lnTo>
                    <a:pt x="108" y="315"/>
                  </a:lnTo>
                  <a:lnTo>
                    <a:pt x="102" y="314"/>
                  </a:lnTo>
                  <a:lnTo>
                    <a:pt x="97" y="313"/>
                  </a:lnTo>
                  <a:lnTo>
                    <a:pt x="92" y="312"/>
                  </a:lnTo>
                  <a:lnTo>
                    <a:pt x="88" y="310"/>
                  </a:lnTo>
                  <a:lnTo>
                    <a:pt x="85" y="307"/>
                  </a:lnTo>
                  <a:lnTo>
                    <a:pt x="81" y="305"/>
                  </a:lnTo>
                  <a:lnTo>
                    <a:pt x="79" y="303"/>
                  </a:lnTo>
                  <a:lnTo>
                    <a:pt x="77" y="301"/>
                  </a:lnTo>
                  <a:lnTo>
                    <a:pt x="75" y="297"/>
                  </a:lnTo>
                  <a:lnTo>
                    <a:pt x="74" y="295"/>
                  </a:lnTo>
                  <a:lnTo>
                    <a:pt x="73" y="293"/>
                  </a:lnTo>
                  <a:lnTo>
                    <a:pt x="73" y="290"/>
                  </a:lnTo>
                  <a:lnTo>
                    <a:pt x="73" y="287"/>
                  </a:lnTo>
                  <a:lnTo>
                    <a:pt x="73" y="285"/>
                  </a:lnTo>
                  <a:lnTo>
                    <a:pt x="73" y="282"/>
                  </a:lnTo>
                  <a:lnTo>
                    <a:pt x="74" y="280"/>
                  </a:lnTo>
                  <a:lnTo>
                    <a:pt x="75" y="278"/>
                  </a:lnTo>
                  <a:lnTo>
                    <a:pt x="76" y="275"/>
                  </a:lnTo>
                  <a:lnTo>
                    <a:pt x="78" y="273"/>
                  </a:lnTo>
                  <a:lnTo>
                    <a:pt x="79" y="272"/>
                  </a:lnTo>
                  <a:lnTo>
                    <a:pt x="83" y="270"/>
                  </a:lnTo>
                  <a:lnTo>
                    <a:pt x="85" y="268"/>
                  </a:lnTo>
                  <a:lnTo>
                    <a:pt x="88" y="267"/>
                  </a:lnTo>
                  <a:lnTo>
                    <a:pt x="91" y="265"/>
                  </a:lnTo>
                  <a:lnTo>
                    <a:pt x="95" y="264"/>
                  </a:lnTo>
                  <a:lnTo>
                    <a:pt x="99" y="263"/>
                  </a:lnTo>
                  <a:lnTo>
                    <a:pt x="104" y="262"/>
                  </a:lnTo>
                  <a:lnTo>
                    <a:pt x="108" y="262"/>
                  </a:lnTo>
                  <a:lnTo>
                    <a:pt x="113" y="262"/>
                  </a:lnTo>
                  <a:lnTo>
                    <a:pt x="120" y="262"/>
                  </a:lnTo>
                  <a:lnTo>
                    <a:pt x="128" y="262"/>
                  </a:lnTo>
                  <a:lnTo>
                    <a:pt x="137" y="263"/>
                  </a:lnTo>
                  <a:lnTo>
                    <a:pt x="145" y="265"/>
                  </a:lnTo>
                  <a:lnTo>
                    <a:pt x="155" y="268"/>
                  </a:lnTo>
                  <a:lnTo>
                    <a:pt x="166" y="270"/>
                  </a:lnTo>
                  <a:lnTo>
                    <a:pt x="179" y="272"/>
                  </a:lnTo>
                  <a:lnTo>
                    <a:pt x="191" y="275"/>
                  </a:lnTo>
                  <a:lnTo>
                    <a:pt x="200" y="258"/>
                  </a:lnTo>
                  <a:lnTo>
                    <a:pt x="206" y="240"/>
                  </a:lnTo>
                  <a:lnTo>
                    <a:pt x="213" y="222"/>
                  </a:lnTo>
                  <a:lnTo>
                    <a:pt x="218" y="205"/>
                  </a:lnTo>
                  <a:lnTo>
                    <a:pt x="222" y="188"/>
                  </a:lnTo>
                  <a:lnTo>
                    <a:pt x="225" y="172"/>
                  </a:lnTo>
                  <a:lnTo>
                    <a:pt x="227" y="155"/>
                  </a:lnTo>
                  <a:lnTo>
                    <a:pt x="227" y="138"/>
                  </a:lnTo>
                  <a:lnTo>
                    <a:pt x="227" y="122"/>
                  </a:lnTo>
                  <a:lnTo>
                    <a:pt x="225" y="108"/>
                  </a:lnTo>
                  <a:lnTo>
                    <a:pt x="223" y="93"/>
                  </a:lnTo>
                  <a:lnTo>
                    <a:pt x="219" y="80"/>
                  </a:lnTo>
                  <a:lnTo>
                    <a:pt x="215" y="68"/>
                  </a:lnTo>
                  <a:lnTo>
                    <a:pt x="209" y="57"/>
                  </a:lnTo>
                  <a:lnTo>
                    <a:pt x="203" y="47"/>
                  </a:lnTo>
                  <a:lnTo>
                    <a:pt x="195" y="37"/>
                  </a:lnTo>
                  <a:lnTo>
                    <a:pt x="186" y="28"/>
                  </a:lnTo>
                  <a:lnTo>
                    <a:pt x="177" y="21"/>
                  </a:lnTo>
                  <a:lnTo>
                    <a:pt x="169" y="15"/>
                  </a:lnTo>
                  <a:lnTo>
                    <a:pt x="159" y="10"/>
                  </a:lnTo>
                  <a:lnTo>
                    <a:pt x="149" y="6"/>
                  </a:lnTo>
                  <a:lnTo>
                    <a:pt x="138" y="3"/>
                  </a:lnTo>
                  <a:lnTo>
                    <a:pt x="127" y="2"/>
                  </a:lnTo>
                  <a:lnTo>
                    <a:pt x="115" y="0"/>
                  </a:lnTo>
                  <a:lnTo>
                    <a:pt x="100" y="2"/>
                  </a:lnTo>
                  <a:lnTo>
                    <a:pt x="86" y="4"/>
                  </a:lnTo>
                  <a:lnTo>
                    <a:pt x="74" y="8"/>
                  </a:lnTo>
                  <a:lnTo>
                    <a:pt x="62" y="14"/>
                  </a:lnTo>
                  <a:lnTo>
                    <a:pt x="49" y="21"/>
                  </a:lnTo>
                  <a:lnTo>
                    <a:pt x="39" y="29"/>
                  </a:lnTo>
                  <a:lnTo>
                    <a:pt x="30" y="40"/>
                  </a:lnTo>
                  <a:lnTo>
                    <a:pt x="21" y="52"/>
                  </a:lnTo>
                  <a:lnTo>
                    <a:pt x="16" y="61"/>
                  </a:lnTo>
                  <a:lnTo>
                    <a:pt x="12" y="71"/>
                  </a:lnTo>
                  <a:lnTo>
                    <a:pt x="7" y="83"/>
                  </a:lnTo>
                  <a:lnTo>
                    <a:pt x="5" y="97"/>
                  </a:lnTo>
                  <a:lnTo>
                    <a:pt x="2" y="111"/>
                  </a:lnTo>
                  <a:lnTo>
                    <a:pt x="1" y="126"/>
                  </a:lnTo>
                  <a:lnTo>
                    <a:pt x="0" y="143"/>
                  </a:lnTo>
                  <a:lnTo>
                    <a:pt x="0" y="161"/>
                  </a:lnTo>
                  <a:lnTo>
                    <a:pt x="0" y="625"/>
                  </a:lnTo>
                </a:path>
              </a:pathLst>
            </a:custGeom>
            <a:noFill/>
            <a:ln w="3175">
              <a:solidFill>
                <a:srgbClr val="3C3C6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Freeform 21"/>
            <p:cNvSpPr>
              <a:spLocks noEditPoints="1"/>
            </p:cNvSpPr>
            <p:nvPr/>
          </p:nvSpPr>
          <p:spPr bwMode="auto">
            <a:xfrm>
              <a:off x="1219" y="3380"/>
              <a:ext cx="51" cy="80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5" y="99"/>
                </a:cxn>
                <a:cxn ang="0">
                  <a:pos x="11" y="71"/>
                </a:cxn>
                <a:cxn ang="0">
                  <a:pos x="21" y="48"/>
                </a:cxn>
                <a:cxn ang="0">
                  <a:pos x="34" y="29"/>
                </a:cxn>
                <a:cxn ang="0">
                  <a:pos x="51" y="15"/>
                </a:cxn>
                <a:cxn ang="0">
                  <a:pos x="70" y="5"/>
                </a:cxn>
                <a:cxn ang="0">
                  <a:pos x="93" y="0"/>
                </a:cxn>
                <a:cxn ang="0">
                  <a:pos x="114" y="1"/>
                </a:cxn>
                <a:cxn ang="0">
                  <a:pos x="130" y="5"/>
                </a:cxn>
                <a:cxn ang="0">
                  <a:pos x="146" y="10"/>
                </a:cxn>
                <a:cxn ang="0">
                  <a:pos x="159" y="19"/>
                </a:cxn>
                <a:cxn ang="0">
                  <a:pos x="170" y="31"/>
                </a:cxn>
                <a:cxn ang="0">
                  <a:pos x="180" y="44"/>
                </a:cxn>
                <a:cxn ang="0">
                  <a:pos x="188" y="61"/>
                </a:cxn>
                <a:cxn ang="0">
                  <a:pos x="194" y="80"/>
                </a:cxn>
                <a:cxn ang="0">
                  <a:pos x="199" y="101"/>
                </a:cxn>
                <a:cxn ang="0">
                  <a:pos x="202" y="127"/>
                </a:cxn>
                <a:cxn ang="0">
                  <a:pos x="203" y="159"/>
                </a:cxn>
                <a:cxn ang="0">
                  <a:pos x="201" y="198"/>
                </a:cxn>
                <a:cxn ang="0">
                  <a:pos x="197" y="230"/>
                </a:cxn>
                <a:cxn ang="0">
                  <a:pos x="189" y="256"/>
                </a:cxn>
                <a:cxn ang="0">
                  <a:pos x="178" y="278"/>
                </a:cxn>
                <a:cxn ang="0">
                  <a:pos x="164" y="296"/>
                </a:cxn>
                <a:cxn ang="0">
                  <a:pos x="146" y="308"/>
                </a:cxn>
                <a:cxn ang="0">
                  <a:pos x="125" y="316"/>
                </a:cxn>
                <a:cxn ang="0">
                  <a:pos x="102" y="319"/>
                </a:cxn>
                <a:cxn ang="0">
                  <a:pos x="70" y="314"/>
                </a:cxn>
                <a:cxn ang="0">
                  <a:pos x="44" y="301"/>
                </a:cxn>
                <a:cxn ang="0">
                  <a:pos x="23" y="276"/>
                </a:cxn>
                <a:cxn ang="0">
                  <a:pos x="7" y="235"/>
                </a:cxn>
                <a:cxn ang="0">
                  <a:pos x="0" y="181"/>
                </a:cxn>
                <a:cxn ang="0">
                  <a:pos x="39" y="178"/>
                </a:cxn>
                <a:cxn ang="0">
                  <a:pos x="43" y="223"/>
                </a:cxn>
                <a:cxn ang="0">
                  <a:pos x="53" y="255"/>
                </a:cxn>
                <a:cxn ang="0">
                  <a:pos x="66" y="273"/>
                </a:cxn>
                <a:cxn ang="0">
                  <a:pos x="83" y="284"/>
                </a:cxn>
                <a:cxn ang="0">
                  <a:pos x="102" y="287"/>
                </a:cxn>
                <a:cxn ang="0">
                  <a:pos x="119" y="284"/>
                </a:cxn>
                <a:cxn ang="0">
                  <a:pos x="136" y="273"/>
                </a:cxn>
                <a:cxn ang="0">
                  <a:pos x="150" y="254"/>
                </a:cxn>
                <a:cxn ang="0">
                  <a:pos x="159" y="223"/>
                </a:cxn>
                <a:cxn ang="0">
                  <a:pos x="164" y="178"/>
                </a:cxn>
                <a:cxn ang="0">
                  <a:pos x="162" y="124"/>
                </a:cxn>
                <a:cxn ang="0">
                  <a:pos x="157" y="84"/>
                </a:cxn>
                <a:cxn ang="0">
                  <a:pos x="146" y="58"/>
                </a:cxn>
                <a:cxn ang="0">
                  <a:pos x="130" y="42"/>
                </a:cxn>
                <a:cxn ang="0">
                  <a:pos x="114" y="33"/>
                </a:cxn>
                <a:cxn ang="0">
                  <a:pos x="94" y="32"/>
                </a:cxn>
                <a:cxn ang="0">
                  <a:pos x="77" y="38"/>
                </a:cxn>
                <a:cxn ang="0">
                  <a:pos x="63" y="49"/>
                </a:cxn>
                <a:cxn ang="0">
                  <a:pos x="50" y="72"/>
                </a:cxn>
                <a:cxn ang="0">
                  <a:pos x="42" y="108"/>
                </a:cxn>
                <a:cxn ang="0">
                  <a:pos x="39" y="159"/>
                </a:cxn>
              </a:cxnLst>
              <a:rect l="0" t="0" r="r" b="b"/>
              <a:pathLst>
                <a:path w="203" h="319">
                  <a:moveTo>
                    <a:pt x="0" y="159"/>
                  </a:moveTo>
                  <a:lnTo>
                    <a:pt x="0" y="146"/>
                  </a:lnTo>
                  <a:lnTo>
                    <a:pt x="0" y="134"/>
                  </a:lnTo>
                  <a:lnTo>
                    <a:pt x="1" y="122"/>
                  </a:lnTo>
                  <a:lnTo>
                    <a:pt x="2" y="110"/>
                  </a:lnTo>
                  <a:lnTo>
                    <a:pt x="5" y="99"/>
                  </a:lnTo>
                  <a:lnTo>
                    <a:pt x="6" y="89"/>
                  </a:lnTo>
                  <a:lnTo>
                    <a:pt x="8" y="80"/>
                  </a:lnTo>
                  <a:lnTo>
                    <a:pt x="11" y="71"/>
                  </a:lnTo>
                  <a:lnTo>
                    <a:pt x="14" y="62"/>
                  </a:lnTo>
                  <a:lnTo>
                    <a:pt x="18" y="54"/>
                  </a:lnTo>
                  <a:lnTo>
                    <a:pt x="21" y="48"/>
                  </a:lnTo>
                  <a:lnTo>
                    <a:pt x="26" y="41"/>
                  </a:lnTo>
                  <a:lnTo>
                    <a:pt x="30" y="35"/>
                  </a:lnTo>
                  <a:lnTo>
                    <a:pt x="34" y="29"/>
                  </a:lnTo>
                  <a:lnTo>
                    <a:pt x="40" y="23"/>
                  </a:lnTo>
                  <a:lnTo>
                    <a:pt x="44" y="19"/>
                  </a:lnTo>
                  <a:lnTo>
                    <a:pt x="51" y="15"/>
                  </a:lnTo>
                  <a:lnTo>
                    <a:pt x="56" y="10"/>
                  </a:lnTo>
                  <a:lnTo>
                    <a:pt x="63" y="8"/>
                  </a:lnTo>
                  <a:lnTo>
                    <a:pt x="70" y="5"/>
                  </a:lnTo>
                  <a:lnTo>
                    <a:pt x="77" y="2"/>
                  </a:lnTo>
                  <a:lnTo>
                    <a:pt x="85" y="1"/>
                  </a:lnTo>
                  <a:lnTo>
                    <a:pt x="93" y="0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14" y="1"/>
                  </a:lnTo>
                  <a:lnTo>
                    <a:pt x="119" y="1"/>
                  </a:lnTo>
                  <a:lnTo>
                    <a:pt x="125" y="2"/>
                  </a:lnTo>
                  <a:lnTo>
                    <a:pt x="130" y="5"/>
                  </a:lnTo>
                  <a:lnTo>
                    <a:pt x="136" y="6"/>
                  </a:lnTo>
                  <a:lnTo>
                    <a:pt x="140" y="8"/>
                  </a:lnTo>
                  <a:lnTo>
                    <a:pt x="146" y="10"/>
                  </a:lnTo>
                  <a:lnTo>
                    <a:pt x="150" y="14"/>
                  </a:lnTo>
                  <a:lnTo>
                    <a:pt x="155" y="16"/>
                  </a:lnTo>
                  <a:lnTo>
                    <a:pt x="159" y="19"/>
                  </a:lnTo>
                  <a:lnTo>
                    <a:pt x="162" y="22"/>
                  </a:lnTo>
                  <a:lnTo>
                    <a:pt x="167" y="27"/>
                  </a:lnTo>
                  <a:lnTo>
                    <a:pt x="170" y="31"/>
                  </a:lnTo>
                  <a:lnTo>
                    <a:pt x="173" y="35"/>
                  </a:lnTo>
                  <a:lnTo>
                    <a:pt x="177" y="40"/>
                  </a:lnTo>
                  <a:lnTo>
                    <a:pt x="180" y="44"/>
                  </a:lnTo>
                  <a:lnTo>
                    <a:pt x="182" y="50"/>
                  </a:lnTo>
                  <a:lnTo>
                    <a:pt x="186" y="55"/>
                  </a:lnTo>
                  <a:lnTo>
                    <a:pt x="188" y="61"/>
                  </a:lnTo>
                  <a:lnTo>
                    <a:pt x="190" y="67"/>
                  </a:lnTo>
                  <a:lnTo>
                    <a:pt x="192" y="73"/>
                  </a:lnTo>
                  <a:lnTo>
                    <a:pt x="194" y="80"/>
                  </a:lnTo>
                  <a:lnTo>
                    <a:pt x="196" y="86"/>
                  </a:lnTo>
                  <a:lnTo>
                    <a:pt x="198" y="93"/>
                  </a:lnTo>
                  <a:lnTo>
                    <a:pt x="199" y="101"/>
                  </a:lnTo>
                  <a:lnTo>
                    <a:pt x="200" y="110"/>
                  </a:lnTo>
                  <a:lnTo>
                    <a:pt x="201" y="118"/>
                  </a:lnTo>
                  <a:lnTo>
                    <a:pt x="202" y="127"/>
                  </a:lnTo>
                  <a:lnTo>
                    <a:pt x="202" y="138"/>
                  </a:lnTo>
                  <a:lnTo>
                    <a:pt x="203" y="148"/>
                  </a:lnTo>
                  <a:lnTo>
                    <a:pt x="203" y="159"/>
                  </a:lnTo>
                  <a:lnTo>
                    <a:pt x="203" y="174"/>
                  </a:lnTo>
                  <a:lnTo>
                    <a:pt x="202" y="186"/>
                  </a:lnTo>
                  <a:lnTo>
                    <a:pt x="201" y="198"/>
                  </a:lnTo>
                  <a:lnTo>
                    <a:pt x="200" y="209"/>
                  </a:lnTo>
                  <a:lnTo>
                    <a:pt x="199" y="220"/>
                  </a:lnTo>
                  <a:lnTo>
                    <a:pt x="197" y="230"/>
                  </a:lnTo>
                  <a:lnTo>
                    <a:pt x="194" y="240"/>
                  </a:lnTo>
                  <a:lnTo>
                    <a:pt x="191" y="249"/>
                  </a:lnTo>
                  <a:lnTo>
                    <a:pt x="189" y="256"/>
                  </a:lnTo>
                  <a:lnTo>
                    <a:pt x="186" y="264"/>
                  </a:lnTo>
                  <a:lnTo>
                    <a:pt x="181" y="272"/>
                  </a:lnTo>
                  <a:lnTo>
                    <a:pt x="178" y="278"/>
                  </a:lnTo>
                  <a:lnTo>
                    <a:pt x="173" y="284"/>
                  </a:lnTo>
                  <a:lnTo>
                    <a:pt x="168" y="291"/>
                  </a:lnTo>
                  <a:lnTo>
                    <a:pt x="164" y="296"/>
                  </a:lnTo>
                  <a:lnTo>
                    <a:pt x="158" y="301"/>
                  </a:lnTo>
                  <a:lnTo>
                    <a:pt x="152" y="305"/>
                  </a:lnTo>
                  <a:lnTo>
                    <a:pt x="146" y="308"/>
                  </a:lnTo>
                  <a:lnTo>
                    <a:pt x="139" y="312"/>
                  </a:lnTo>
                  <a:lnTo>
                    <a:pt x="133" y="314"/>
                  </a:lnTo>
                  <a:lnTo>
                    <a:pt x="125" y="316"/>
                  </a:lnTo>
                  <a:lnTo>
                    <a:pt x="117" y="318"/>
                  </a:lnTo>
                  <a:lnTo>
                    <a:pt x="109" y="318"/>
                  </a:lnTo>
                  <a:lnTo>
                    <a:pt x="102" y="319"/>
                  </a:lnTo>
                  <a:lnTo>
                    <a:pt x="91" y="318"/>
                  </a:lnTo>
                  <a:lnTo>
                    <a:pt x="80" y="317"/>
                  </a:lnTo>
                  <a:lnTo>
                    <a:pt x="70" y="314"/>
                  </a:lnTo>
                  <a:lnTo>
                    <a:pt x="61" y="311"/>
                  </a:lnTo>
                  <a:lnTo>
                    <a:pt x="52" y="306"/>
                  </a:lnTo>
                  <a:lnTo>
                    <a:pt x="44" y="301"/>
                  </a:lnTo>
                  <a:lnTo>
                    <a:pt x="38" y="294"/>
                  </a:lnTo>
                  <a:lnTo>
                    <a:pt x="30" y="286"/>
                  </a:lnTo>
                  <a:lnTo>
                    <a:pt x="23" y="276"/>
                  </a:lnTo>
                  <a:lnTo>
                    <a:pt x="17" y="264"/>
                  </a:lnTo>
                  <a:lnTo>
                    <a:pt x="11" y="251"/>
                  </a:lnTo>
                  <a:lnTo>
                    <a:pt x="7" y="235"/>
                  </a:lnTo>
                  <a:lnTo>
                    <a:pt x="3" y="219"/>
                  </a:lnTo>
                  <a:lnTo>
                    <a:pt x="1" y="200"/>
                  </a:lnTo>
                  <a:lnTo>
                    <a:pt x="0" y="181"/>
                  </a:lnTo>
                  <a:lnTo>
                    <a:pt x="0" y="159"/>
                  </a:lnTo>
                  <a:close/>
                  <a:moveTo>
                    <a:pt x="39" y="159"/>
                  </a:moveTo>
                  <a:lnTo>
                    <a:pt x="39" y="178"/>
                  </a:lnTo>
                  <a:lnTo>
                    <a:pt x="40" y="195"/>
                  </a:lnTo>
                  <a:lnTo>
                    <a:pt x="41" y="210"/>
                  </a:lnTo>
                  <a:lnTo>
                    <a:pt x="43" y="223"/>
                  </a:lnTo>
                  <a:lnTo>
                    <a:pt x="46" y="235"/>
                  </a:lnTo>
                  <a:lnTo>
                    <a:pt x="49" y="246"/>
                  </a:lnTo>
                  <a:lnTo>
                    <a:pt x="53" y="255"/>
                  </a:lnTo>
                  <a:lnTo>
                    <a:pt x="56" y="262"/>
                  </a:lnTo>
                  <a:lnTo>
                    <a:pt x="62" y="267"/>
                  </a:lnTo>
                  <a:lnTo>
                    <a:pt x="66" y="273"/>
                  </a:lnTo>
                  <a:lnTo>
                    <a:pt x="72" y="277"/>
                  </a:lnTo>
                  <a:lnTo>
                    <a:pt x="77" y="281"/>
                  </a:lnTo>
                  <a:lnTo>
                    <a:pt x="83" y="284"/>
                  </a:lnTo>
                  <a:lnTo>
                    <a:pt x="88" y="286"/>
                  </a:lnTo>
                  <a:lnTo>
                    <a:pt x="95" y="287"/>
                  </a:lnTo>
                  <a:lnTo>
                    <a:pt x="102" y="287"/>
                  </a:lnTo>
                  <a:lnTo>
                    <a:pt x="107" y="287"/>
                  </a:lnTo>
                  <a:lnTo>
                    <a:pt x="114" y="286"/>
                  </a:lnTo>
                  <a:lnTo>
                    <a:pt x="119" y="284"/>
                  </a:lnTo>
                  <a:lnTo>
                    <a:pt x="126" y="281"/>
                  </a:lnTo>
                  <a:lnTo>
                    <a:pt x="132" y="277"/>
                  </a:lnTo>
                  <a:lnTo>
                    <a:pt x="136" y="273"/>
                  </a:lnTo>
                  <a:lnTo>
                    <a:pt x="141" y="267"/>
                  </a:lnTo>
                  <a:lnTo>
                    <a:pt x="146" y="262"/>
                  </a:lnTo>
                  <a:lnTo>
                    <a:pt x="150" y="254"/>
                  </a:lnTo>
                  <a:lnTo>
                    <a:pt x="154" y="245"/>
                  </a:lnTo>
                  <a:lnTo>
                    <a:pt x="157" y="235"/>
                  </a:lnTo>
                  <a:lnTo>
                    <a:pt x="159" y="223"/>
                  </a:lnTo>
                  <a:lnTo>
                    <a:pt x="161" y="210"/>
                  </a:lnTo>
                  <a:lnTo>
                    <a:pt x="162" y="195"/>
                  </a:lnTo>
                  <a:lnTo>
                    <a:pt x="164" y="178"/>
                  </a:lnTo>
                  <a:lnTo>
                    <a:pt x="164" y="159"/>
                  </a:lnTo>
                  <a:lnTo>
                    <a:pt x="164" y="142"/>
                  </a:lnTo>
                  <a:lnTo>
                    <a:pt x="162" y="124"/>
                  </a:lnTo>
                  <a:lnTo>
                    <a:pt x="161" y="110"/>
                  </a:lnTo>
                  <a:lnTo>
                    <a:pt x="159" y="95"/>
                  </a:lnTo>
                  <a:lnTo>
                    <a:pt x="157" y="84"/>
                  </a:lnTo>
                  <a:lnTo>
                    <a:pt x="154" y="73"/>
                  </a:lnTo>
                  <a:lnTo>
                    <a:pt x="150" y="64"/>
                  </a:lnTo>
                  <a:lnTo>
                    <a:pt x="146" y="58"/>
                  </a:lnTo>
                  <a:lnTo>
                    <a:pt x="141" y="51"/>
                  </a:lnTo>
                  <a:lnTo>
                    <a:pt x="136" y="47"/>
                  </a:lnTo>
                  <a:lnTo>
                    <a:pt x="130" y="42"/>
                  </a:lnTo>
                  <a:lnTo>
                    <a:pt x="126" y="39"/>
                  </a:lnTo>
                  <a:lnTo>
                    <a:pt x="119" y="36"/>
                  </a:lnTo>
                  <a:lnTo>
                    <a:pt x="114" y="33"/>
                  </a:lnTo>
                  <a:lnTo>
                    <a:pt x="107" y="32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8" y="33"/>
                  </a:lnTo>
                  <a:lnTo>
                    <a:pt x="83" y="36"/>
                  </a:lnTo>
                  <a:lnTo>
                    <a:pt x="77" y="38"/>
                  </a:lnTo>
                  <a:lnTo>
                    <a:pt x="72" y="41"/>
                  </a:lnTo>
                  <a:lnTo>
                    <a:pt x="67" y="44"/>
                  </a:lnTo>
                  <a:lnTo>
                    <a:pt x="63" y="49"/>
                  </a:lnTo>
                  <a:lnTo>
                    <a:pt x="59" y="54"/>
                  </a:lnTo>
                  <a:lnTo>
                    <a:pt x="54" y="62"/>
                  </a:lnTo>
                  <a:lnTo>
                    <a:pt x="50" y="72"/>
                  </a:lnTo>
                  <a:lnTo>
                    <a:pt x="46" y="83"/>
                  </a:lnTo>
                  <a:lnTo>
                    <a:pt x="44" y="95"/>
                  </a:lnTo>
                  <a:lnTo>
                    <a:pt x="42" y="108"/>
                  </a:lnTo>
                  <a:lnTo>
                    <a:pt x="40" y="124"/>
                  </a:lnTo>
                  <a:lnTo>
                    <a:pt x="39" y="142"/>
                  </a:lnTo>
                  <a:lnTo>
                    <a:pt x="39" y="159"/>
                  </a:lnTo>
                  <a:close/>
                </a:path>
              </a:pathLst>
            </a:custGeom>
            <a:solidFill>
              <a:srgbClr val="3A9C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1219" y="3380"/>
              <a:ext cx="51" cy="80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1" y="122"/>
                </a:cxn>
                <a:cxn ang="0">
                  <a:pos x="5" y="99"/>
                </a:cxn>
                <a:cxn ang="0">
                  <a:pos x="8" y="80"/>
                </a:cxn>
                <a:cxn ang="0">
                  <a:pos x="14" y="62"/>
                </a:cxn>
                <a:cxn ang="0">
                  <a:pos x="21" y="48"/>
                </a:cxn>
                <a:cxn ang="0">
                  <a:pos x="30" y="35"/>
                </a:cxn>
                <a:cxn ang="0">
                  <a:pos x="40" y="23"/>
                </a:cxn>
                <a:cxn ang="0">
                  <a:pos x="51" y="15"/>
                </a:cxn>
                <a:cxn ang="0">
                  <a:pos x="63" y="8"/>
                </a:cxn>
                <a:cxn ang="0">
                  <a:pos x="77" y="2"/>
                </a:cxn>
                <a:cxn ang="0">
                  <a:pos x="93" y="0"/>
                </a:cxn>
                <a:cxn ang="0">
                  <a:pos x="107" y="0"/>
                </a:cxn>
                <a:cxn ang="0">
                  <a:pos x="119" y="1"/>
                </a:cxn>
                <a:cxn ang="0">
                  <a:pos x="130" y="5"/>
                </a:cxn>
                <a:cxn ang="0">
                  <a:pos x="140" y="8"/>
                </a:cxn>
                <a:cxn ang="0">
                  <a:pos x="150" y="14"/>
                </a:cxn>
                <a:cxn ang="0">
                  <a:pos x="159" y="19"/>
                </a:cxn>
                <a:cxn ang="0">
                  <a:pos x="167" y="27"/>
                </a:cxn>
                <a:cxn ang="0">
                  <a:pos x="173" y="35"/>
                </a:cxn>
                <a:cxn ang="0">
                  <a:pos x="180" y="44"/>
                </a:cxn>
                <a:cxn ang="0">
                  <a:pos x="186" y="55"/>
                </a:cxn>
                <a:cxn ang="0">
                  <a:pos x="190" y="67"/>
                </a:cxn>
                <a:cxn ang="0">
                  <a:pos x="194" y="80"/>
                </a:cxn>
                <a:cxn ang="0">
                  <a:pos x="198" y="93"/>
                </a:cxn>
                <a:cxn ang="0">
                  <a:pos x="200" y="110"/>
                </a:cxn>
                <a:cxn ang="0">
                  <a:pos x="202" y="127"/>
                </a:cxn>
                <a:cxn ang="0">
                  <a:pos x="203" y="148"/>
                </a:cxn>
                <a:cxn ang="0">
                  <a:pos x="203" y="174"/>
                </a:cxn>
                <a:cxn ang="0">
                  <a:pos x="201" y="198"/>
                </a:cxn>
                <a:cxn ang="0">
                  <a:pos x="199" y="220"/>
                </a:cxn>
                <a:cxn ang="0">
                  <a:pos x="194" y="240"/>
                </a:cxn>
                <a:cxn ang="0">
                  <a:pos x="189" y="256"/>
                </a:cxn>
                <a:cxn ang="0">
                  <a:pos x="181" y="272"/>
                </a:cxn>
                <a:cxn ang="0">
                  <a:pos x="173" y="284"/>
                </a:cxn>
                <a:cxn ang="0">
                  <a:pos x="164" y="296"/>
                </a:cxn>
                <a:cxn ang="0">
                  <a:pos x="152" y="305"/>
                </a:cxn>
                <a:cxn ang="0">
                  <a:pos x="139" y="312"/>
                </a:cxn>
                <a:cxn ang="0">
                  <a:pos x="125" y="316"/>
                </a:cxn>
                <a:cxn ang="0">
                  <a:pos x="109" y="318"/>
                </a:cxn>
                <a:cxn ang="0">
                  <a:pos x="91" y="318"/>
                </a:cxn>
                <a:cxn ang="0">
                  <a:pos x="70" y="314"/>
                </a:cxn>
                <a:cxn ang="0">
                  <a:pos x="52" y="306"/>
                </a:cxn>
                <a:cxn ang="0">
                  <a:pos x="38" y="294"/>
                </a:cxn>
                <a:cxn ang="0">
                  <a:pos x="23" y="276"/>
                </a:cxn>
                <a:cxn ang="0">
                  <a:pos x="11" y="251"/>
                </a:cxn>
                <a:cxn ang="0">
                  <a:pos x="3" y="219"/>
                </a:cxn>
                <a:cxn ang="0">
                  <a:pos x="0" y="181"/>
                </a:cxn>
              </a:cxnLst>
              <a:rect l="0" t="0" r="r" b="b"/>
              <a:pathLst>
                <a:path w="203" h="319">
                  <a:moveTo>
                    <a:pt x="0" y="159"/>
                  </a:moveTo>
                  <a:lnTo>
                    <a:pt x="0" y="146"/>
                  </a:lnTo>
                  <a:lnTo>
                    <a:pt x="0" y="134"/>
                  </a:lnTo>
                  <a:lnTo>
                    <a:pt x="1" y="122"/>
                  </a:lnTo>
                  <a:lnTo>
                    <a:pt x="2" y="110"/>
                  </a:lnTo>
                  <a:lnTo>
                    <a:pt x="5" y="99"/>
                  </a:lnTo>
                  <a:lnTo>
                    <a:pt x="6" y="89"/>
                  </a:lnTo>
                  <a:lnTo>
                    <a:pt x="8" y="80"/>
                  </a:lnTo>
                  <a:lnTo>
                    <a:pt x="11" y="71"/>
                  </a:lnTo>
                  <a:lnTo>
                    <a:pt x="14" y="62"/>
                  </a:lnTo>
                  <a:lnTo>
                    <a:pt x="18" y="54"/>
                  </a:lnTo>
                  <a:lnTo>
                    <a:pt x="21" y="48"/>
                  </a:lnTo>
                  <a:lnTo>
                    <a:pt x="26" y="41"/>
                  </a:lnTo>
                  <a:lnTo>
                    <a:pt x="30" y="35"/>
                  </a:lnTo>
                  <a:lnTo>
                    <a:pt x="34" y="29"/>
                  </a:lnTo>
                  <a:lnTo>
                    <a:pt x="40" y="23"/>
                  </a:lnTo>
                  <a:lnTo>
                    <a:pt x="44" y="19"/>
                  </a:lnTo>
                  <a:lnTo>
                    <a:pt x="51" y="15"/>
                  </a:lnTo>
                  <a:lnTo>
                    <a:pt x="56" y="10"/>
                  </a:lnTo>
                  <a:lnTo>
                    <a:pt x="63" y="8"/>
                  </a:lnTo>
                  <a:lnTo>
                    <a:pt x="70" y="5"/>
                  </a:lnTo>
                  <a:lnTo>
                    <a:pt x="77" y="2"/>
                  </a:lnTo>
                  <a:lnTo>
                    <a:pt x="85" y="1"/>
                  </a:lnTo>
                  <a:lnTo>
                    <a:pt x="93" y="0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14" y="1"/>
                  </a:lnTo>
                  <a:lnTo>
                    <a:pt x="119" y="1"/>
                  </a:lnTo>
                  <a:lnTo>
                    <a:pt x="125" y="2"/>
                  </a:lnTo>
                  <a:lnTo>
                    <a:pt x="130" y="5"/>
                  </a:lnTo>
                  <a:lnTo>
                    <a:pt x="136" y="6"/>
                  </a:lnTo>
                  <a:lnTo>
                    <a:pt x="140" y="8"/>
                  </a:lnTo>
                  <a:lnTo>
                    <a:pt x="146" y="10"/>
                  </a:lnTo>
                  <a:lnTo>
                    <a:pt x="150" y="14"/>
                  </a:lnTo>
                  <a:lnTo>
                    <a:pt x="155" y="16"/>
                  </a:lnTo>
                  <a:lnTo>
                    <a:pt x="159" y="19"/>
                  </a:lnTo>
                  <a:lnTo>
                    <a:pt x="162" y="22"/>
                  </a:lnTo>
                  <a:lnTo>
                    <a:pt x="167" y="27"/>
                  </a:lnTo>
                  <a:lnTo>
                    <a:pt x="170" y="31"/>
                  </a:lnTo>
                  <a:lnTo>
                    <a:pt x="173" y="35"/>
                  </a:lnTo>
                  <a:lnTo>
                    <a:pt x="177" y="40"/>
                  </a:lnTo>
                  <a:lnTo>
                    <a:pt x="180" y="44"/>
                  </a:lnTo>
                  <a:lnTo>
                    <a:pt x="182" y="50"/>
                  </a:lnTo>
                  <a:lnTo>
                    <a:pt x="186" y="55"/>
                  </a:lnTo>
                  <a:lnTo>
                    <a:pt x="188" y="61"/>
                  </a:lnTo>
                  <a:lnTo>
                    <a:pt x="190" y="67"/>
                  </a:lnTo>
                  <a:lnTo>
                    <a:pt x="192" y="73"/>
                  </a:lnTo>
                  <a:lnTo>
                    <a:pt x="194" y="80"/>
                  </a:lnTo>
                  <a:lnTo>
                    <a:pt x="196" y="86"/>
                  </a:lnTo>
                  <a:lnTo>
                    <a:pt x="198" y="93"/>
                  </a:lnTo>
                  <a:lnTo>
                    <a:pt x="199" y="101"/>
                  </a:lnTo>
                  <a:lnTo>
                    <a:pt x="200" y="110"/>
                  </a:lnTo>
                  <a:lnTo>
                    <a:pt x="201" y="118"/>
                  </a:lnTo>
                  <a:lnTo>
                    <a:pt x="202" y="127"/>
                  </a:lnTo>
                  <a:lnTo>
                    <a:pt x="202" y="138"/>
                  </a:lnTo>
                  <a:lnTo>
                    <a:pt x="203" y="148"/>
                  </a:lnTo>
                  <a:lnTo>
                    <a:pt x="203" y="159"/>
                  </a:lnTo>
                  <a:lnTo>
                    <a:pt x="203" y="174"/>
                  </a:lnTo>
                  <a:lnTo>
                    <a:pt x="202" y="186"/>
                  </a:lnTo>
                  <a:lnTo>
                    <a:pt x="201" y="198"/>
                  </a:lnTo>
                  <a:lnTo>
                    <a:pt x="200" y="209"/>
                  </a:lnTo>
                  <a:lnTo>
                    <a:pt x="199" y="220"/>
                  </a:lnTo>
                  <a:lnTo>
                    <a:pt x="197" y="230"/>
                  </a:lnTo>
                  <a:lnTo>
                    <a:pt x="194" y="240"/>
                  </a:lnTo>
                  <a:lnTo>
                    <a:pt x="191" y="249"/>
                  </a:lnTo>
                  <a:lnTo>
                    <a:pt x="189" y="256"/>
                  </a:lnTo>
                  <a:lnTo>
                    <a:pt x="186" y="264"/>
                  </a:lnTo>
                  <a:lnTo>
                    <a:pt x="181" y="272"/>
                  </a:lnTo>
                  <a:lnTo>
                    <a:pt x="178" y="278"/>
                  </a:lnTo>
                  <a:lnTo>
                    <a:pt x="173" y="284"/>
                  </a:lnTo>
                  <a:lnTo>
                    <a:pt x="168" y="291"/>
                  </a:lnTo>
                  <a:lnTo>
                    <a:pt x="164" y="296"/>
                  </a:lnTo>
                  <a:lnTo>
                    <a:pt x="158" y="301"/>
                  </a:lnTo>
                  <a:lnTo>
                    <a:pt x="152" y="305"/>
                  </a:lnTo>
                  <a:lnTo>
                    <a:pt x="146" y="308"/>
                  </a:lnTo>
                  <a:lnTo>
                    <a:pt x="139" y="312"/>
                  </a:lnTo>
                  <a:lnTo>
                    <a:pt x="133" y="314"/>
                  </a:lnTo>
                  <a:lnTo>
                    <a:pt x="125" y="316"/>
                  </a:lnTo>
                  <a:lnTo>
                    <a:pt x="117" y="318"/>
                  </a:lnTo>
                  <a:lnTo>
                    <a:pt x="109" y="318"/>
                  </a:lnTo>
                  <a:lnTo>
                    <a:pt x="102" y="319"/>
                  </a:lnTo>
                  <a:lnTo>
                    <a:pt x="91" y="318"/>
                  </a:lnTo>
                  <a:lnTo>
                    <a:pt x="80" y="317"/>
                  </a:lnTo>
                  <a:lnTo>
                    <a:pt x="70" y="314"/>
                  </a:lnTo>
                  <a:lnTo>
                    <a:pt x="61" y="311"/>
                  </a:lnTo>
                  <a:lnTo>
                    <a:pt x="52" y="306"/>
                  </a:lnTo>
                  <a:lnTo>
                    <a:pt x="44" y="301"/>
                  </a:lnTo>
                  <a:lnTo>
                    <a:pt x="38" y="294"/>
                  </a:lnTo>
                  <a:lnTo>
                    <a:pt x="30" y="286"/>
                  </a:lnTo>
                  <a:lnTo>
                    <a:pt x="23" y="276"/>
                  </a:lnTo>
                  <a:lnTo>
                    <a:pt x="17" y="264"/>
                  </a:lnTo>
                  <a:lnTo>
                    <a:pt x="11" y="251"/>
                  </a:lnTo>
                  <a:lnTo>
                    <a:pt x="7" y="235"/>
                  </a:lnTo>
                  <a:lnTo>
                    <a:pt x="3" y="219"/>
                  </a:lnTo>
                  <a:lnTo>
                    <a:pt x="1" y="200"/>
                  </a:lnTo>
                  <a:lnTo>
                    <a:pt x="0" y="181"/>
                  </a:lnTo>
                  <a:lnTo>
                    <a:pt x="0" y="159"/>
                  </a:lnTo>
                </a:path>
              </a:pathLst>
            </a:custGeom>
            <a:noFill/>
            <a:ln w="3175">
              <a:solidFill>
                <a:srgbClr val="3C3C6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1229" y="3388"/>
              <a:ext cx="31" cy="64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2" y="178"/>
                </a:cxn>
                <a:cxn ang="0">
                  <a:pos x="7" y="203"/>
                </a:cxn>
                <a:cxn ang="0">
                  <a:pos x="14" y="223"/>
                </a:cxn>
                <a:cxn ang="0">
                  <a:pos x="23" y="235"/>
                </a:cxn>
                <a:cxn ang="0">
                  <a:pos x="33" y="245"/>
                </a:cxn>
                <a:cxn ang="0">
                  <a:pos x="44" y="252"/>
                </a:cxn>
                <a:cxn ang="0">
                  <a:pos x="56" y="255"/>
                </a:cxn>
                <a:cxn ang="0">
                  <a:pos x="68" y="255"/>
                </a:cxn>
                <a:cxn ang="0">
                  <a:pos x="80" y="252"/>
                </a:cxn>
                <a:cxn ang="0">
                  <a:pos x="93" y="245"/>
                </a:cxn>
                <a:cxn ang="0">
                  <a:pos x="102" y="235"/>
                </a:cxn>
                <a:cxn ang="0">
                  <a:pos x="111" y="222"/>
                </a:cxn>
                <a:cxn ang="0">
                  <a:pos x="118" y="203"/>
                </a:cxn>
                <a:cxn ang="0">
                  <a:pos x="122" y="178"/>
                </a:cxn>
                <a:cxn ang="0">
                  <a:pos x="125" y="146"/>
                </a:cxn>
                <a:cxn ang="0">
                  <a:pos x="125" y="110"/>
                </a:cxn>
                <a:cxn ang="0">
                  <a:pos x="122" y="78"/>
                </a:cxn>
                <a:cxn ang="0">
                  <a:pos x="118" y="52"/>
                </a:cxn>
                <a:cxn ang="0">
                  <a:pos x="111" y="32"/>
                </a:cxn>
                <a:cxn ang="0">
                  <a:pos x="102" y="19"/>
                </a:cxn>
                <a:cxn ang="0">
                  <a:pos x="91" y="10"/>
                </a:cxn>
                <a:cxn ang="0">
                  <a:pos x="80" y="4"/>
                </a:cxn>
                <a:cxn ang="0">
                  <a:pos x="68" y="0"/>
                </a:cxn>
                <a:cxn ang="0">
                  <a:pos x="55" y="0"/>
                </a:cxn>
                <a:cxn ang="0">
                  <a:pos x="44" y="4"/>
                </a:cxn>
                <a:cxn ang="0">
                  <a:pos x="33" y="9"/>
                </a:cxn>
                <a:cxn ang="0">
                  <a:pos x="24" y="17"/>
                </a:cxn>
                <a:cxn ang="0">
                  <a:pos x="15" y="30"/>
                </a:cxn>
                <a:cxn ang="0">
                  <a:pos x="7" y="51"/>
                </a:cxn>
                <a:cxn ang="0">
                  <a:pos x="3" y="76"/>
                </a:cxn>
                <a:cxn ang="0">
                  <a:pos x="0" y="110"/>
                </a:cxn>
              </a:cxnLst>
              <a:rect l="0" t="0" r="r" b="b"/>
              <a:pathLst>
                <a:path w="125" h="255">
                  <a:moveTo>
                    <a:pt x="0" y="127"/>
                  </a:moveTo>
                  <a:lnTo>
                    <a:pt x="0" y="146"/>
                  </a:lnTo>
                  <a:lnTo>
                    <a:pt x="1" y="163"/>
                  </a:lnTo>
                  <a:lnTo>
                    <a:pt x="2" y="178"/>
                  </a:lnTo>
                  <a:lnTo>
                    <a:pt x="4" y="191"/>
                  </a:lnTo>
                  <a:lnTo>
                    <a:pt x="7" y="203"/>
                  </a:lnTo>
                  <a:lnTo>
                    <a:pt x="10" y="214"/>
                  </a:lnTo>
                  <a:lnTo>
                    <a:pt x="14" y="223"/>
                  </a:lnTo>
                  <a:lnTo>
                    <a:pt x="17" y="230"/>
                  </a:lnTo>
                  <a:lnTo>
                    <a:pt x="23" y="235"/>
                  </a:lnTo>
                  <a:lnTo>
                    <a:pt x="27" y="241"/>
                  </a:lnTo>
                  <a:lnTo>
                    <a:pt x="33" y="245"/>
                  </a:lnTo>
                  <a:lnTo>
                    <a:pt x="38" y="249"/>
                  </a:lnTo>
                  <a:lnTo>
                    <a:pt x="44" y="252"/>
                  </a:lnTo>
                  <a:lnTo>
                    <a:pt x="49" y="254"/>
                  </a:lnTo>
                  <a:lnTo>
                    <a:pt x="56" y="255"/>
                  </a:lnTo>
                  <a:lnTo>
                    <a:pt x="63" y="255"/>
                  </a:lnTo>
                  <a:lnTo>
                    <a:pt x="68" y="255"/>
                  </a:lnTo>
                  <a:lnTo>
                    <a:pt x="75" y="254"/>
                  </a:lnTo>
                  <a:lnTo>
                    <a:pt x="80" y="252"/>
                  </a:lnTo>
                  <a:lnTo>
                    <a:pt x="87" y="249"/>
                  </a:lnTo>
                  <a:lnTo>
                    <a:pt x="93" y="245"/>
                  </a:lnTo>
                  <a:lnTo>
                    <a:pt x="97" y="241"/>
                  </a:lnTo>
                  <a:lnTo>
                    <a:pt x="102" y="235"/>
                  </a:lnTo>
                  <a:lnTo>
                    <a:pt x="107" y="230"/>
                  </a:lnTo>
                  <a:lnTo>
                    <a:pt x="111" y="222"/>
                  </a:lnTo>
                  <a:lnTo>
                    <a:pt x="115" y="213"/>
                  </a:lnTo>
                  <a:lnTo>
                    <a:pt x="118" y="203"/>
                  </a:lnTo>
                  <a:lnTo>
                    <a:pt x="120" y="191"/>
                  </a:lnTo>
                  <a:lnTo>
                    <a:pt x="122" y="178"/>
                  </a:lnTo>
                  <a:lnTo>
                    <a:pt x="123" y="163"/>
                  </a:lnTo>
                  <a:lnTo>
                    <a:pt x="125" y="146"/>
                  </a:lnTo>
                  <a:lnTo>
                    <a:pt x="125" y="127"/>
                  </a:lnTo>
                  <a:lnTo>
                    <a:pt x="125" y="110"/>
                  </a:lnTo>
                  <a:lnTo>
                    <a:pt x="123" y="92"/>
                  </a:lnTo>
                  <a:lnTo>
                    <a:pt x="122" y="78"/>
                  </a:lnTo>
                  <a:lnTo>
                    <a:pt x="120" y="63"/>
                  </a:lnTo>
                  <a:lnTo>
                    <a:pt x="118" y="52"/>
                  </a:lnTo>
                  <a:lnTo>
                    <a:pt x="115" y="41"/>
                  </a:lnTo>
                  <a:lnTo>
                    <a:pt x="111" y="32"/>
                  </a:lnTo>
                  <a:lnTo>
                    <a:pt x="107" y="26"/>
                  </a:lnTo>
                  <a:lnTo>
                    <a:pt x="102" y="19"/>
                  </a:lnTo>
                  <a:lnTo>
                    <a:pt x="97" y="15"/>
                  </a:lnTo>
                  <a:lnTo>
                    <a:pt x="91" y="10"/>
                  </a:lnTo>
                  <a:lnTo>
                    <a:pt x="87" y="7"/>
                  </a:lnTo>
                  <a:lnTo>
                    <a:pt x="80" y="4"/>
                  </a:lnTo>
                  <a:lnTo>
                    <a:pt x="75" y="1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5" y="0"/>
                  </a:lnTo>
                  <a:lnTo>
                    <a:pt x="49" y="1"/>
                  </a:lnTo>
                  <a:lnTo>
                    <a:pt x="44" y="4"/>
                  </a:lnTo>
                  <a:lnTo>
                    <a:pt x="38" y="6"/>
                  </a:lnTo>
                  <a:lnTo>
                    <a:pt x="33" y="9"/>
                  </a:lnTo>
                  <a:lnTo>
                    <a:pt x="28" y="12"/>
                  </a:lnTo>
                  <a:lnTo>
                    <a:pt x="24" y="17"/>
                  </a:lnTo>
                  <a:lnTo>
                    <a:pt x="20" y="22"/>
                  </a:lnTo>
                  <a:lnTo>
                    <a:pt x="15" y="30"/>
                  </a:lnTo>
                  <a:lnTo>
                    <a:pt x="11" y="40"/>
                  </a:lnTo>
                  <a:lnTo>
                    <a:pt x="7" y="51"/>
                  </a:lnTo>
                  <a:lnTo>
                    <a:pt x="5" y="63"/>
                  </a:lnTo>
                  <a:lnTo>
                    <a:pt x="3" y="76"/>
                  </a:lnTo>
                  <a:lnTo>
                    <a:pt x="1" y="92"/>
                  </a:lnTo>
                  <a:lnTo>
                    <a:pt x="0" y="110"/>
                  </a:lnTo>
                  <a:lnTo>
                    <a:pt x="0" y="127"/>
                  </a:lnTo>
                </a:path>
              </a:pathLst>
            </a:custGeom>
            <a:noFill/>
            <a:ln w="3175">
              <a:solidFill>
                <a:srgbClr val="3C3C6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1928" y="2919"/>
              <a:ext cx="48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1F1A17"/>
                  </a:solidFill>
                </a:rPr>
                <a:t>1 unit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auto">
            <a:xfrm>
              <a:off x="4362" y="1298"/>
              <a:ext cx="145" cy="251"/>
            </a:xfrm>
            <a:custGeom>
              <a:avLst/>
              <a:gdLst/>
              <a:ahLst/>
              <a:cxnLst>
                <a:cxn ang="0">
                  <a:pos x="342" y="855"/>
                </a:cxn>
                <a:cxn ang="0">
                  <a:pos x="369" y="971"/>
                </a:cxn>
                <a:cxn ang="0">
                  <a:pos x="278" y="949"/>
                </a:cxn>
                <a:cxn ang="0">
                  <a:pos x="265" y="899"/>
                </a:cxn>
                <a:cxn ang="0">
                  <a:pos x="243" y="833"/>
                </a:cxn>
                <a:cxn ang="0">
                  <a:pos x="20" y="281"/>
                </a:cxn>
                <a:cxn ang="0">
                  <a:pos x="0" y="199"/>
                </a:cxn>
                <a:cxn ang="0">
                  <a:pos x="8" y="138"/>
                </a:cxn>
                <a:cxn ang="0">
                  <a:pos x="42" y="81"/>
                </a:cxn>
                <a:cxn ang="0">
                  <a:pos x="100" y="35"/>
                </a:cxn>
                <a:cxn ang="0">
                  <a:pos x="191" y="3"/>
                </a:cxn>
                <a:cxn ang="0">
                  <a:pos x="285" y="10"/>
                </a:cxn>
                <a:cxn ang="0">
                  <a:pos x="356" y="57"/>
                </a:cxn>
                <a:cxn ang="0">
                  <a:pos x="389" y="121"/>
                </a:cxn>
                <a:cxn ang="0">
                  <a:pos x="394" y="175"/>
                </a:cxn>
                <a:cxn ang="0">
                  <a:pos x="380" y="231"/>
                </a:cxn>
                <a:cxn ang="0">
                  <a:pos x="373" y="278"/>
                </a:cxn>
                <a:cxn ang="0">
                  <a:pos x="455" y="300"/>
                </a:cxn>
                <a:cxn ang="0">
                  <a:pos x="518" y="346"/>
                </a:cxn>
                <a:cxn ang="0">
                  <a:pos x="561" y="416"/>
                </a:cxn>
                <a:cxn ang="0">
                  <a:pos x="579" y="490"/>
                </a:cxn>
                <a:cxn ang="0">
                  <a:pos x="573" y="564"/>
                </a:cxn>
                <a:cxn ang="0">
                  <a:pos x="544" y="630"/>
                </a:cxn>
                <a:cxn ang="0">
                  <a:pos x="495" y="681"/>
                </a:cxn>
                <a:cxn ang="0">
                  <a:pos x="441" y="710"/>
                </a:cxn>
                <a:cxn ang="0">
                  <a:pos x="398" y="720"/>
                </a:cxn>
                <a:cxn ang="0">
                  <a:pos x="350" y="721"/>
                </a:cxn>
                <a:cxn ang="0">
                  <a:pos x="286" y="711"/>
                </a:cxn>
                <a:cxn ang="0">
                  <a:pos x="326" y="684"/>
                </a:cxn>
                <a:cxn ang="0">
                  <a:pos x="379" y="688"/>
                </a:cxn>
                <a:cxn ang="0">
                  <a:pos x="414" y="682"/>
                </a:cxn>
                <a:cxn ang="0">
                  <a:pos x="460" y="657"/>
                </a:cxn>
                <a:cxn ang="0">
                  <a:pos x="494" y="604"/>
                </a:cxn>
                <a:cxn ang="0">
                  <a:pos x="494" y="524"/>
                </a:cxn>
                <a:cxn ang="0">
                  <a:pos x="463" y="437"/>
                </a:cxn>
                <a:cxn ang="0">
                  <a:pos x="428" y="382"/>
                </a:cxn>
                <a:cxn ang="0">
                  <a:pos x="380" y="338"/>
                </a:cxn>
                <a:cxn ang="0">
                  <a:pos x="321" y="311"/>
                </a:cxn>
                <a:cxn ang="0">
                  <a:pos x="288" y="334"/>
                </a:cxn>
                <a:cxn ang="0">
                  <a:pos x="254" y="346"/>
                </a:cxn>
                <a:cxn ang="0">
                  <a:pos x="230" y="347"/>
                </a:cxn>
                <a:cxn ang="0">
                  <a:pos x="216" y="341"/>
                </a:cxn>
                <a:cxn ang="0">
                  <a:pos x="210" y="328"/>
                </a:cxn>
                <a:cxn ang="0">
                  <a:pos x="212" y="316"/>
                </a:cxn>
                <a:cxn ang="0">
                  <a:pos x="223" y="303"/>
                </a:cxn>
                <a:cxn ang="0">
                  <a:pos x="247" y="292"/>
                </a:cxn>
                <a:cxn ang="0">
                  <a:pos x="292" y="281"/>
                </a:cxn>
                <a:cxn ang="0">
                  <a:pos x="316" y="220"/>
                </a:cxn>
                <a:cxn ang="0">
                  <a:pos x="299" y="137"/>
                </a:cxn>
                <a:cxn ang="0">
                  <a:pos x="260" y="77"/>
                </a:cxn>
                <a:cxn ang="0">
                  <a:pos x="208" y="47"/>
                </a:cxn>
                <a:cxn ang="0">
                  <a:pos x="154" y="48"/>
                </a:cxn>
                <a:cxn ang="0">
                  <a:pos x="98" y="84"/>
                </a:cxn>
                <a:cxn ang="0">
                  <a:pos x="73" y="145"/>
                </a:cxn>
                <a:cxn ang="0">
                  <a:pos x="84" y="211"/>
                </a:cxn>
              </a:cxnLst>
              <a:rect l="0" t="0" r="r" b="b"/>
              <a:pathLst>
                <a:path w="580" h="1004">
                  <a:moveTo>
                    <a:pt x="286" y="711"/>
                  </a:moveTo>
                  <a:lnTo>
                    <a:pt x="320" y="793"/>
                  </a:lnTo>
                  <a:lnTo>
                    <a:pt x="327" y="813"/>
                  </a:lnTo>
                  <a:lnTo>
                    <a:pt x="335" y="834"/>
                  </a:lnTo>
                  <a:lnTo>
                    <a:pt x="342" y="855"/>
                  </a:lnTo>
                  <a:lnTo>
                    <a:pt x="348" y="877"/>
                  </a:lnTo>
                  <a:lnTo>
                    <a:pt x="354" y="899"/>
                  </a:lnTo>
                  <a:lnTo>
                    <a:pt x="359" y="922"/>
                  </a:lnTo>
                  <a:lnTo>
                    <a:pt x="365" y="947"/>
                  </a:lnTo>
                  <a:lnTo>
                    <a:pt x="369" y="971"/>
                  </a:lnTo>
                  <a:lnTo>
                    <a:pt x="289" y="1004"/>
                  </a:lnTo>
                  <a:lnTo>
                    <a:pt x="285" y="989"/>
                  </a:lnTo>
                  <a:lnTo>
                    <a:pt x="283" y="974"/>
                  </a:lnTo>
                  <a:lnTo>
                    <a:pt x="280" y="961"/>
                  </a:lnTo>
                  <a:lnTo>
                    <a:pt x="278" y="949"/>
                  </a:lnTo>
                  <a:lnTo>
                    <a:pt x="275" y="939"/>
                  </a:lnTo>
                  <a:lnTo>
                    <a:pt x="274" y="930"/>
                  </a:lnTo>
                  <a:lnTo>
                    <a:pt x="272" y="922"/>
                  </a:lnTo>
                  <a:lnTo>
                    <a:pt x="270" y="916"/>
                  </a:lnTo>
                  <a:lnTo>
                    <a:pt x="265" y="899"/>
                  </a:lnTo>
                  <a:lnTo>
                    <a:pt x="260" y="884"/>
                  </a:lnTo>
                  <a:lnTo>
                    <a:pt x="256" y="869"/>
                  </a:lnTo>
                  <a:lnTo>
                    <a:pt x="251" y="856"/>
                  </a:lnTo>
                  <a:lnTo>
                    <a:pt x="247" y="844"/>
                  </a:lnTo>
                  <a:lnTo>
                    <a:pt x="243" y="833"/>
                  </a:lnTo>
                  <a:lnTo>
                    <a:pt x="240" y="823"/>
                  </a:lnTo>
                  <a:lnTo>
                    <a:pt x="237" y="814"/>
                  </a:lnTo>
                  <a:lnTo>
                    <a:pt x="36" y="322"/>
                  </a:lnTo>
                  <a:lnTo>
                    <a:pt x="27" y="301"/>
                  </a:lnTo>
                  <a:lnTo>
                    <a:pt x="20" y="281"/>
                  </a:lnTo>
                  <a:lnTo>
                    <a:pt x="14" y="262"/>
                  </a:lnTo>
                  <a:lnTo>
                    <a:pt x="9" y="246"/>
                  </a:lnTo>
                  <a:lnTo>
                    <a:pt x="5" y="229"/>
                  </a:lnTo>
                  <a:lnTo>
                    <a:pt x="3" y="214"/>
                  </a:lnTo>
                  <a:lnTo>
                    <a:pt x="0" y="199"/>
                  </a:lnTo>
                  <a:lnTo>
                    <a:pt x="0" y="187"/>
                  </a:lnTo>
                  <a:lnTo>
                    <a:pt x="0" y="175"/>
                  </a:lnTo>
                  <a:lnTo>
                    <a:pt x="3" y="163"/>
                  </a:lnTo>
                  <a:lnTo>
                    <a:pt x="5" y="151"/>
                  </a:lnTo>
                  <a:lnTo>
                    <a:pt x="8" y="138"/>
                  </a:lnTo>
                  <a:lnTo>
                    <a:pt x="14" y="127"/>
                  </a:lnTo>
                  <a:lnTo>
                    <a:pt x="19" y="115"/>
                  </a:lnTo>
                  <a:lnTo>
                    <a:pt x="26" y="104"/>
                  </a:lnTo>
                  <a:lnTo>
                    <a:pt x="34" y="92"/>
                  </a:lnTo>
                  <a:lnTo>
                    <a:pt x="42" y="81"/>
                  </a:lnTo>
                  <a:lnTo>
                    <a:pt x="52" y="70"/>
                  </a:lnTo>
                  <a:lnTo>
                    <a:pt x="62" y="60"/>
                  </a:lnTo>
                  <a:lnTo>
                    <a:pt x="74" y="51"/>
                  </a:lnTo>
                  <a:lnTo>
                    <a:pt x="87" y="42"/>
                  </a:lnTo>
                  <a:lnTo>
                    <a:pt x="100" y="35"/>
                  </a:lnTo>
                  <a:lnTo>
                    <a:pt x="114" y="27"/>
                  </a:lnTo>
                  <a:lnTo>
                    <a:pt x="129" y="20"/>
                  </a:lnTo>
                  <a:lnTo>
                    <a:pt x="151" y="13"/>
                  </a:lnTo>
                  <a:lnTo>
                    <a:pt x="170" y="7"/>
                  </a:lnTo>
                  <a:lnTo>
                    <a:pt x="191" y="3"/>
                  </a:lnTo>
                  <a:lnTo>
                    <a:pt x="211" y="0"/>
                  </a:lnTo>
                  <a:lnTo>
                    <a:pt x="230" y="0"/>
                  </a:lnTo>
                  <a:lnTo>
                    <a:pt x="249" y="2"/>
                  </a:lnTo>
                  <a:lnTo>
                    <a:pt x="268" y="5"/>
                  </a:lnTo>
                  <a:lnTo>
                    <a:pt x="285" y="10"/>
                  </a:lnTo>
                  <a:lnTo>
                    <a:pt x="303" y="18"/>
                  </a:lnTo>
                  <a:lnTo>
                    <a:pt x="318" y="26"/>
                  </a:lnTo>
                  <a:lnTo>
                    <a:pt x="332" y="35"/>
                  </a:lnTo>
                  <a:lnTo>
                    <a:pt x="345" y="46"/>
                  </a:lnTo>
                  <a:lnTo>
                    <a:pt x="356" y="57"/>
                  </a:lnTo>
                  <a:lnTo>
                    <a:pt x="366" y="70"/>
                  </a:lnTo>
                  <a:lnTo>
                    <a:pt x="375" y="84"/>
                  </a:lnTo>
                  <a:lnTo>
                    <a:pt x="382" y="100"/>
                  </a:lnTo>
                  <a:lnTo>
                    <a:pt x="386" y="110"/>
                  </a:lnTo>
                  <a:lnTo>
                    <a:pt x="389" y="121"/>
                  </a:lnTo>
                  <a:lnTo>
                    <a:pt x="391" y="131"/>
                  </a:lnTo>
                  <a:lnTo>
                    <a:pt x="394" y="142"/>
                  </a:lnTo>
                  <a:lnTo>
                    <a:pt x="394" y="153"/>
                  </a:lnTo>
                  <a:lnTo>
                    <a:pt x="395" y="164"/>
                  </a:lnTo>
                  <a:lnTo>
                    <a:pt x="394" y="175"/>
                  </a:lnTo>
                  <a:lnTo>
                    <a:pt x="392" y="186"/>
                  </a:lnTo>
                  <a:lnTo>
                    <a:pt x="391" y="197"/>
                  </a:lnTo>
                  <a:lnTo>
                    <a:pt x="388" y="209"/>
                  </a:lnTo>
                  <a:lnTo>
                    <a:pt x="385" y="220"/>
                  </a:lnTo>
                  <a:lnTo>
                    <a:pt x="380" y="231"/>
                  </a:lnTo>
                  <a:lnTo>
                    <a:pt x="375" y="242"/>
                  </a:lnTo>
                  <a:lnTo>
                    <a:pt x="369" y="253"/>
                  </a:lnTo>
                  <a:lnTo>
                    <a:pt x="361" y="265"/>
                  </a:lnTo>
                  <a:lnTo>
                    <a:pt x="354" y="276"/>
                  </a:lnTo>
                  <a:lnTo>
                    <a:pt x="373" y="278"/>
                  </a:lnTo>
                  <a:lnTo>
                    <a:pt x="391" y="281"/>
                  </a:lnTo>
                  <a:lnTo>
                    <a:pt x="408" y="284"/>
                  </a:lnTo>
                  <a:lnTo>
                    <a:pt x="424" y="289"/>
                  </a:lnTo>
                  <a:lnTo>
                    <a:pt x="441" y="294"/>
                  </a:lnTo>
                  <a:lnTo>
                    <a:pt x="455" y="300"/>
                  </a:lnTo>
                  <a:lnTo>
                    <a:pt x="470" y="307"/>
                  </a:lnTo>
                  <a:lnTo>
                    <a:pt x="483" y="315"/>
                  </a:lnTo>
                  <a:lnTo>
                    <a:pt x="495" y="325"/>
                  </a:lnTo>
                  <a:lnTo>
                    <a:pt x="507" y="335"/>
                  </a:lnTo>
                  <a:lnTo>
                    <a:pt x="518" y="346"/>
                  </a:lnTo>
                  <a:lnTo>
                    <a:pt x="528" y="358"/>
                  </a:lnTo>
                  <a:lnTo>
                    <a:pt x="538" y="371"/>
                  </a:lnTo>
                  <a:lnTo>
                    <a:pt x="547" y="385"/>
                  </a:lnTo>
                  <a:lnTo>
                    <a:pt x="555" y="400"/>
                  </a:lnTo>
                  <a:lnTo>
                    <a:pt x="561" y="416"/>
                  </a:lnTo>
                  <a:lnTo>
                    <a:pt x="567" y="430"/>
                  </a:lnTo>
                  <a:lnTo>
                    <a:pt x="571" y="444"/>
                  </a:lnTo>
                  <a:lnTo>
                    <a:pt x="575" y="460"/>
                  </a:lnTo>
                  <a:lnTo>
                    <a:pt x="578" y="474"/>
                  </a:lnTo>
                  <a:lnTo>
                    <a:pt x="579" y="490"/>
                  </a:lnTo>
                  <a:lnTo>
                    <a:pt x="580" y="504"/>
                  </a:lnTo>
                  <a:lnTo>
                    <a:pt x="580" y="519"/>
                  </a:lnTo>
                  <a:lnTo>
                    <a:pt x="579" y="535"/>
                  </a:lnTo>
                  <a:lnTo>
                    <a:pt x="577" y="549"/>
                  </a:lnTo>
                  <a:lnTo>
                    <a:pt x="573" y="564"/>
                  </a:lnTo>
                  <a:lnTo>
                    <a:pt x="569" y="578"/>
                  </a:lnTo>
                  <a:lnTo>
                    <a:pt x="565" y="592"/>
                  </a:lnTo>
                  <a:lnTo>
                    <a:pt x="559" y="604"/>
                  </a:lnTo>
                  <a:lnTo>
                    <a:pt x="551" y="618"/>
                  </a:lnTo>
                  <a:lnTo>
                    <a:pt x="544" y="630"/>
                  </a:lnTo>
                  <a:lnTo>
                    <a:pt x="535" y="641"/>
                  </a:lnTo>
                  <a:lnTo>
                    <a:pt x="526" y="652"/>
                  </a:lnTo>
                  <a:lnTo>
                    <a:pt x="516" y="663"/>
                  </a:lnTo>
                  <a:lnTo>
                    <a:pt x="506" y="672"/>
                  </a:lnTo>
                  <a:lnTo>
                    <a:pt x="495" y="681"/>
                  </a:lnTo>
                  <a:lnTo>
                    <a:pt x="484" y="688"/>
                  </a:lnTo>
                  <a:lnTo>
                    <a:pt x="473" y="695"/>
                  </a:lnTo>
                  <a:lnTo>
                    <a:pt x="461" y="702"/>
                  </a:lnTo>
                  <a:lnTo>
                    <a:pt x="449" y="707"/>
                  </a:lnTo>
                  <a:lnTo>
                    <a:pt x="441" y="710"/>
                  </a:lnTo>
                  <a:lnTo>
                    <a:pt x="432" y="713"/>
                  </a:lnTo>
                  <a:lnTo>
                    <a:pt x="424" y="716"/>
                  </a:lnTo>
                  <a:lnTo>
                    <a:pt x="416" y="717"/>
                  </a:lnTo>
                  <a:lnTo>
                    <a:pt x="407" y="719"/>
                  </a:lnTo>
                  <a:lnTo>
                    <a:pt x="398" y="720"/>
                  </a:lnTo>
                  <a:lnTo>
                    <a:pt x="389" y="721"/>
                  </a:lnTo>
                  <a:lnTo>
                    <a:pt x="380" y="723"/>
                  </a:lnTo>
                  <a:lnTo>
                    <a:pt x="371" y="723"/>
                  </a:lnTo>
                  <a:lnTo>
                    <a:pt x="361" y="723"/>
                  </a:lnTo>
                  <a:lnTo>
                    <a:pt x="350" y="721"/>
                  </a:lnTo>
                  <a:lnTo>
                    <a:pt x="338" y="720"/>
                  </a:lnTo>
                  <a:lnTo>
                    <a:pt x="327" y="719"/>
                  </a:lnTo>
                  <a:lnTo>
                    <a:pt x="314" y="717"/>
                  </a:lnTo>
                  <a:lnTo>
                    <a:pt x="301" y="715"/>
                  </a:lnTo>
                  <a:lnTo>
                    <a:pt x="286" y="711"/>
                  </a:lnTo>
                  <a:close/>
                  <a:moveTo>
                    <a:pt x="271" y="674"/>
                  </a:moveTo>
                  <a:lnTo>
                    <a:pt x="285" y="677"/>
                  </a:lnTo>
                  <a:lnTo>
                    <a:pt x="300" y="679"/>
                  </a:lnTo>
                  <a:lnTo>
                    <a:pt x="313" y="683"/>
                  </a:lnTo>
                  <a:lnTo>
                    <a:pt x="326" y="684"/>
                  </a:lnTo>
                  <a:lnTo>
                    <a:pt x="338" y="686"/>
                  </a:lnTo>
                  <a:lnTo>
                    <a:pt x="350" y="687"/>
                  </a:lnTo>
                  <a:lnTo>
                    <a:pt x="361" y="687"/>
                  </a:lnTo>
                  <a:lnTo>
                    <a:pt x="371" y="688"/>
                  </a:lnTo>
                  <a:lnTo>
                    <a:pt x="379" y="688"/>
                  </a:lnTo>
                  <a:lnTo>
                    <a:pt x="387" y="687"/>
                  </a:lnTo>
                  <a:lnTo>
                    <a:pt x="394" y="686"/>
                  </a:lnTo>
                  <a:lnTo>
                    <a:pt x="401" y="685"/>
                  </a:lnTo>
                  <a:lnTo>
                    <a:pt x="408" y="684"/>
                  </a:lnTo>
                  <a:lnTo>
                    <a:pt x="414" y="682"/>
                  </a:lnTo>
                  <a:lnTo>
                    <a:pt x="421" y="679"/>
                  </a:lnTo>
                  <a:lnTo>
                    <a:pt x="428" y="677"/>
                  </a:lnTo>
                  <a:lnTo>
                    <a:pt x="440" y="672"/>
                  </a:lnTo>
                  <a:lnTo>
                    <a:pt x="451" y="665"/>
                  </a:lnTo>
                  <a:lnTo>
                    <a:pt x="460" y="657"/>
                  </a:lnTo>
                  <a:lnTo>
                    <a:pt x="469" y="649"/>
                  </a:lnTo>
                  <a:lnTo>
                    <a:pt x="476" y="640"/>
                  </a:lnTo>
                  <a:lnTo>
                    <a:pt x="483" y="629"/>
                  </a:lnTo>
                  <a:lnTo>
                    <a:pt x="488" y="617"/>
                  </a:lnTo>
                  <a:lnTo>
                    <a:pt x="494" y="604"/>
                  </a:lnTo>
                  <a:lnTo>
                    <a:pt x="497" y="590"/>
                  </a:lnTo>
                  <a:lnTo>
                    <a:pt x="498" y="575"/>
                  </a:lnTo>
                  <a:lnTo>
                    <a:pt x="498" y="559"/>
                  </a:lnTo>
                  <a:lnTo>
                    <a:pt x="497" y="541"/>
                  </a:lnTo>
                  <a:lnTo>
                    <a:pt x="494" y="524"/>
                  </a:lnTo>
                  <a:lnTo>
                    <a:pt x="490" y="504"/>
                  </a:lnTo>
                  <a:lnTo>
                    <a:pt x="483" y="484"/>
                  </a:lnTo>
                  <a:lnTo>
                    <a:pt x="474" y="463"/>
                  </a:lnTo>
                  <a:lnTo>
                    <a:pt x="469" y="450"/>
                  </a:lnTo>
                  <a:lnTo>
                    <a:pt x="463" y="437"/>
                  </a:lnTo>
                  <a:lnTo>
                    <a:pt x="456" y="424"/>
                  </a:lnTo>
                  <a:lnTo>
                    <a:pt x="450" y="412"/>
                  </a:lnTo>
                  <a:lnTo>
                    <a:pt x="442" y="402"/>
                  </a:lnTo>
                  <a:lnTo>
                    <a:pt x="435" y="391"/>
                  </a:lnTo>
                  <a:lnTo>
                    <a:pt x="428" y="382"/>
                  </a:lnTo>
                  <a:lnTo>
                    <a:pt x="420" y="373"/>
                  </a:lnTo>
                  <a:lnTo>
                    <a:pt x="411" y="365"/>
                  </a:lnTo>
                  <a:lnTo>
                    <a:pt x="401" y="356"/>
                  </a:lnTo>
                  <a:lnTo>
                    <a:pt x="391" y="347"/>
                  </a:lnTo>
                  <a:lnTo>
                    <a:pt x="380" y="338"/>
                  </a:lnTo>
                  <a:lnTo>
                    <a:pt x="368" y="331"/>
                  </a:lnTo>
                  <a:lnTo>
                    <a:pt x="356" y="322"/>
                  </a:lnTo>
                  <a:lnTo>
                    <a:pt x="342" y="313"/>
                  </a:lnTo>
                  <a:lnTo>
                    <a:pt x="327" y="305"/>
                  </a:lnTo>
                  <a:lnTo>
                    <a:pt x="321" y="311"/>
                  </a:lnTo>
                  <a:lnTo>
                    <a:pt x="313" y="316"/>
                  </a:lnTo>
                  <a:lnTo>
                    <a:pt x="306" y="322"/>
                  </a:lnTo>
                  <a:lnTo>
                    <a:pt x="300" y="326"/>
                  </a:lnTo>
                  <a:lnTo>
                    <a:pt x="293" y="331"/>
                  </a:lnTo>
                  <a:lnTo>
                    <a:pt x="288" y="334"/>
                  </a:lnTo>
                  <a:lnTo>
                    <a:pt x="281" y="337"/>
                  </a:lnTo>
                  <a:lnTo>
                    <a:pt x="274" y="339"/>
                  </a:lnTo>
                  <a:lnTo>
                    <a:pt x="268" y="343"/>
                  </a:lnTo>
                  <a:lnTo>
                    <a:pt x="261" y="345"/>
                  </a:lnTo>
                  <a:lnTo>
                    <a:pt x="254" y="346"/>
                  </a:lnTo>
                  <a:lnTo>
                    <a:pt x="249" y="347"/>
                  </a:lnTo>
                  <a:lnTo>
                    <a:pt x="243" y="348"/>
                  </a:lnTo>
                  <a:lnTo>
                    <a:pt x="239" y="348"/>
                  </a:lnTo>
                  <a:lnTo>
                    <a:pt x="235" y="348"/>
                  </a:lnTo>
                  <a:lnTo>
                    <a:pt x="230" y="347"/>
                  </a:lnTo>
                  <a:lnTo>
                    <a:pt x="227" y="346"/>
                  </a:lnTo>
                  <a:lnTo>
                    <a:pt x="223" y="345"/>
                  </a:lnTo>
                  <a:lnTo>
                    <a:pt x="220" y="344"/>
                  </a:lnTo>
                  <a:lnTo>
                    <a:pt x="218" y="342"/>
                  </a:lnTo>
                  <a:lnTo>
                    <a:pt x="216" y="341"/>
                  </a:lnTo>
                  <a:lnTo>
                    <a:pt x="214" y="338"/>
                  </a:lnTo>
                  <a:lnTo>
                    <a:pt x="212" y="336"/>
                  </a:lnTo>
                  <a:lnTo>
                    <a:pt x="211" y="334"/>
                  </a:lnTo>
                  <a:lnTo>
                    <a:pt x="210" y="332"/>
                  </a:lnTo>
                  <a:lnTo>
                    <a:pt x="210" y="328"/>
                  </a:lnTo>
                  <a:lnTo>
                    <a:pt x="209" y="326"/>
                  </a:lnTo>
                  <a:lnTo>
                    <a:pt x="210" y="324"/>
                  </a:lnTo>
                  <a:lnTo>
                    <a:pt x="210" y="322"/>
                  </a:lnTo>
                  <a:lnTo>
                    <a:pt x="211" y="318"/>
                  </a:lnTo>
                  <a:lnTo>
                    <a:pt x="212" y="316"/>
                  </a:lnTo>
                  <a:lnTo>
                    <a:pt x="214" y="313"/>
                  </a:lnTo>
                  <a:lnTo>
                    <a:pt x="216" y="311"/>
                  </a:lnTo>
                  <a:lnTo>
                    <a:pt x="218" y="309"/>
                  </a:lnTo>
                  <a:lnTo>
                    <a:pt x="220" y="305"/>
                  </a:lnTo>
                  <a:lnTo>
                    <a:pt x="223" y="303"/>
                  </a:lnTo>
                  <a:lnTo>
                    <a:pt x="227" y="301"/>
                  </a:lnTo>
                  <a:lnTo>
                    <a:pt x="230" y="299"/>
                  </a:lnTo>
                  <a:lnTo>
                    <a:pt x="235" y="296"/>
                  </a:lnTo>
                  <a:lnTo>
                    <a:pt x="240" y="294"/>
                  </a:lnTo>
                  <a:lnTo>
                    <a:pt x="247" y="292"/>
                  </a:lnTo>
                  <a:lnTo>
                    <a:pt x="253" y="290"/>
                  </a:lnTo>
                  <a:lnTo>
                    <a:pt x="262" y="288"/>
                  </a:lnTo>
                  <a:lnTo>
                    <a:pt x="271" y="285"/>
                  </a:lnTo>
                  <a:lnTo>
                    <a:pt x="281" y="283"/>
                  </a:lnTo>
                  <a:lnTo>
                    <a:pt x="292" y="281"/>
                  </a:lnTo>
                  <a:lnTo>
                    <a:pt x="304" y="280"/>
                  </a:lnTo>
                  <a:lnTo>
                    <a:pt x="316" y="278"/>
                  </a:lnTo>
                  <a:lnTo>
                    <a:pt x="317" y="258"/>
                  </a:lnTo>
                  <a:lnTo>
                    <a:pt x="317" y="239"/>
                  </a:lnTo>
                  <a:lnTo>
                    <a:pt x="316" y="220"/>
                  </a:lnTo>
                  <a:lnTo>
                    <a:pt x="315" y="203"/>
                  </a:lnTo>
                  <a:lnTo>
                    <a:pt x="312" y="185"/>
                  </a:lnTo>
                  <a:lnTo>
                    <a:pt x="308" y="168"/>
                  </a:lnTo>
                  <a:lnTo>
                    <a:pt x="304" y="153"/>
                  </a:lnTo>
                  <a:lnTo>
                    <a:pt x="299" y="137"/>
                  </a:lnTo>
                  <a:lnTo>
                    <a:pt x="292" y="123"/>
                  </a:lnTo>
                  <a:lnTo>
                    <a:pt x="285" y="110"/>
                  </a:lnTo>
                  <a:lnTo>
                    <a:pt x="278" y="98"/>
                  </a:lnTo>
                  <a:lnTo>
                    <a:pt x="269" y="87"/>
                  </a:lnTo>
                  <a:lnTo>
                    <a:pt x="260" y="77"/>
                  </a:lnTo>
                  <a:lnTo>
                    <a:pt x="251" y="68"/>
                  </a:lnTo>
                  <a:lnTo>
                    <a:pt x="241" y="61"/>
                  </a:lnTo>
                  <a:lnTo>
                    <a:pt x="230" y="56"/>
                  </a:lnTo>
                  <a:lnTo>
                    <a:pt x="219" y="50"/>
                  </a:lnTo>
                  <a:lnTo>
                    <a:pt x="208" y="47"/>
                  </a:lnTo>
                  <a:lnTo>
                    <a:pt x="197" y="45"/>
                  </a:lnTo>
                  <a:lnTo>
                    <a:pt x="187" y="44"/>
                  </a:lnTo>
                  <a:lnTo>
                    <a:pt x="176" y="45"/>
                  </a:lnTo>
                  <a:lnTo>
                    <a:pt x="165" y="46"/>
                  </a:lnTo>
                  <a:lnTo>
                    <a:pt x="154" y="48"/>
                  </a:lnTo>
                  <a:lnTo>
                    <a:pt x="143" y="52"/>
                  </a:lnTo>
                  <a:lnTo>
                    <a:pt x="129" y="59"/>
                  </a:lnTo>
                  <a:lnTo>
                    <a:pt x="118" y="66"/>
                  </a:lnTo>
                  <a:lnTo>
                    <a:pt x="106" y="74"/>
                  </a:lnTo>
                  <a:lnTo>
                    <a:pt x="98" y="84"/>
                  </a:lnTo>
                  <a:lnTo>
                    <a:pt x="90" y="95"/>
                  </a:lnTo>
                  <a:lnTo>
                    <a:pt x="83" y="108"/>
                  </a:lnTo>
                  <a:lnTo>
                    <a:pt x="79" y="121"/>
                  </a:lnTo>
                  <a:lnTo>
                    <a:pt x="74" y="135"/>
                  </a:lnTo>
                  <a:lnTo>
                    <a:pt x="73" y="145"/>
                  </a:lnTo>
                  <a:lnTo>
                    <a:pt x="73" y="156"/>
                  </a:lnTo>
                  <a:lnTo>
                    <a:pt x="74" y="168"/>
                  </a:lnTo>
                  <a:lnTo>
                    <a:pt x="77" y="182"/>
                  </a:lnTo>
                  <a:lnTo>
                    <a:pt x="80" y="196"/>
                  </a:lnTo>
                  <a:lnTo>
                    <a:pt x="84" y="211"/>
                  </a:lnTo>
                  <a:lnTo>
                    <a:pt x="89" y="227"/>
                  </a:lnTo>
                  <a:lnTo>
                    <a:pt x="95" y="244"/>
                  </a:lnTo>
                  <a:lnTo>
                    <a:pt x="271" y="674"/>
                  </a:lnTo>
                  <a:close/>
                </a:path>
              </a:pathLst>
            </a:custGeom>
            <a:solidFill>
              <a:srgbClr val="E87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4362" y="1298"/>
              <a:ext cx="145" cy="251"/>
            </a:xfrm>
            <a:custGeom>
              <a:avLst/>
              <a:gdLst/>
              <a:ahLst/>
              <a:cxnLst>
                <a:cxn ang="0">
                  <a:pos x="327" y="813"/>
                </a:cxn>
                <a:cxn ang="0">
                  <a:pos x="348" y="877"/>
                </a:cxn>
                <a:cxn ang="0">
                  <a:pos x="365" y="947"/>
                </a:cxn>
                <a:cxn ang="0">
                  <a:pos x="285" y="989"/>
                </a:cxn>
                <a:cxn ang="0">
                  <a:pos x="278" y="949"/>
                </a:cxn>
                <a:cxn ang="0">
                  <a:pos x="272" y="922"/>
                </a:cxn>
                <a:cxn ang="0">
                  <a:pos x="260" y="884"/>
                </a:cxn>
                <a:cxn ang="0">
                  <a:pos x="247" y="844"/>
                </a:cxn>
                <a:cxn ang="0">
                  <a:pos x="237" y="814"/>
                </a:cxn>
                <a:cxn ang="0">
                  <a:pos x="20" y="281"/>
                </a:cxn>
                <a:cxn ang="0">
                  <a:pos x="5" y="229"/>
                </a:cxn>
                <a:cxn ang="0">
                  <a:pos x="0" y="187"/>
                </a:cxn>
                <a:cxn ang="0">
                  <a:pos x="5" y="151"/>
                </a:cxn>
                <a:cxn ang="0">
                  <a:pos x="19" y="115"/>
                </a:cxn>
                <a:cxn ang="0">
                  <a:pos x="42" y="81"/>
                </a:cxn>
                <a:cxn ang="0">
                  <a:pos x="74" y="51"/>
                </a:cxn>
                <a:cxn ang="0">
                  <a:pos x="114" y="27"/>
                </a:cxn>
                <a:cxn ang="0">
                  <a:pos x="170" y="7"/>
                </a:cxn>
                <a:cxn ang="0">
                  <a:pos x="230" y="0"/>
                </a:cxn>
                <a:cxn ang="0">
                  <a:pos x="285" y="10"/>
                </a:cxn>
                <a:cxn ang="0">
                  <a:pos x="332" y="35"/>
                </a:cxn>
                <a:cxn ang="0">
                  <a:pos x="366" y="70"/>
                </a:cxn>
                <a:cxn ang="0">
                  <a:pos x="386" y="110"/>
                </a:cxn>
                <a:cxn ang="0">
                  <a:pos x="394" y="142"/>
                </a:cxn>
                <a:cxn ang="0">
                  <a:pos x="394" y="175"/>
                </a:cxn>
                <a:cxn ang="0">
                  <a:pos x="388" y="209"/>
                </a:cxn>
                <a:cxn ang="0">
                  <a:pos x="375" y="242"/>
                </a:cxn>
                <a:cxn ang="0">
                  <a:pos x="354" y="276"/>
                </a:cxn>
                <a:cxn ang="0">
                  <a:pos x="408" y="284"/>
                </a:cxn>
                <a:cxn ang="0">
                  <a:pos x="455" y="300"/>
                </a:cxn>
                <a:cxn ang="0">
                  <a:pos x="495" y="325"/>
                </a:cxn>
                <a:cxn ang="0">
                  <a:pos x="528" y="358"/>
                </a:cxn>
                <a:cxn ang="0">
                  <a:pos x="555" y="400"/>
                </a:cxn>
                <a:cxn ang="0">
                  <a:pos x="571" y="444"/>
                </a:cxn>
                <a:cxn ang="0">
                  <a:pos x="579" y="490"/>
                </a:cxn>
                <a:cxn ang="0">
                  <a:pos x="579" y="535"/>
                </a:cxn>
                <a:cxn ang="0">
                  <a:pos x="569" y="578"/>
                </a:cxn>
                <a:cxn ang="0">
                  <a:pos x="551" y="618"/>
                </a:cxn>
                <a:cxn ang="0">
                  <a:pos x="526" y="652"/>
                </a:cxn>
                <a:cxn ang="0">
                  <a:pos x="495" y="681"/>
                </a:cxn>
                <a:cxn ang="0">
                  <a:pos x="461" y="702"/>
                </a:cxn>
                <a:cxn ang="0">
                  <a:pos x="432" y="713"/>
                </a:cxn>
                <a:cxn ang="0">
                  <a:pos x="407" y="719"/>
                </a:cxn>
                <a:cxn ang="0">
                  <a:pos x="380" y="723"/>
                </a:cxn>
                <a:cxn ang="0">
                  <a:pos x="350" y="721"/>
                </a:cxn>
                <a:cxn ang="0">
                  <a:pos x="314" y="717"/>
                </a:cxn>
              </a:cxnLst>
              <a:rect l="0" t="0" r="r" b="b"/>
              <a:pathLst>
                <a:path w="580" h="1004">
                  <a:moveTo>
                    <a:pt x="286" y="711"/>
                  </a:moveTo>
                  <a:lnTo>
                    <a:pt x="320" y="793"/>
                  </a:lnTo>
                  <a:lnTo>
                    <a:pt x="327" y="813"/>
                  </a:lnTo>
                  <a:lnTo>
                    <a:pt x="335" y="834"/>
                  </a:lnTo>
                  <a:lnTo>
                    <a:pt x="342" y="855"/>
                  </a:lnTo>
                  <a:lnTo>
                    <a:pt x="348" y="877"/>
                  </a:lnTo>
                  <a:lnTo>
                    <a:pt x="354" y="899"/>
                  </a:lnTo>
                  <a:lnTo>
                    <a:pt x="359" y="922"/>
                  </a:lnTo>
                  <a:lnTo>
                    <a:pt x="365" y="947"/>
                  </a:lnTo>
                  <a:lnTo>
                    <a:pt x="369" y="971"/>
                  </a:lnTo>
                  <a:lnTo>
                    <a:pt x="289" y="1004"/>
                  </a:lnTo>
                  <a:lnTo>
                    <a:pt x="285" y="989"/>
                  </a:lnTo>
                  <a:lnTo>
                    <a:pt x="283" y="974"/>
                  </a:lnTo>
                  <a:lnTo>
                    <a:pt x="280" y="961"/>
                  </a:lnTo>
                  <a:lnTo>
                    <a:pt x="278" y="949"/>
                  </a:lnTo>
                  <a:lnTo>
                    <a:pt x="275" y="939"/>
                  </a:lnTo>
                  <a:lnTo>
                    <a:pt x="274" y="930"/>
                  </a:lnTo>
                  <a:lnTo>
                    <a:pt x="272" y="922"/>
                  </a:lnTo>
                  <a:lnTo>
                    <a:pt x="270" y="916"/>
                  </a:lnTo>
                  <a:lnTo>
                    <a:pt x="265" y="899"/>
                  </a:lnTo>
                  <a:lnTo>
                    <a:pt x="260" y="884"/>
                  </a:lnTo>
                  <a:lnTo>
                    <a:pt x="256" y="869"/>
                  </a:lnTo>
                  <a:lnTo>
                    <a:pt x="251" y="856"/>
                  </a:lnTo>
                  <a:lnTo>
                    <a:pt x="247" y="844"/>
                  </a:lnTo>
                  <a:lnTo>
                    <a:pt x="243" y="833"/>
                  </a:lnTo>
                  <a:lnTo>
                    <a:pt x="240" y="823"/>
                  </a:lnTo>
                  <a:lnTo>
                    <a:pt x="237" y="814"/>
                  </a:lnTo>
                  <a:lnTo>
                    <a:pt x="36" y="322"/>
                  </a:lnTo>
                  <a:lnTo>
                    <a:pt x="27" y="301"/>
                  </a:lnTo>
                  <a:lnTo>
                    <a:pt x="20" y="281"/>
                  </a:lnTo>
                  <a:lnTo>
                    <a:pt x="14" y="262"/>
                  </a:lnTo>
                  <a:lnTo>
                    <a:pt x="9" y="246"/>
                  </a:lnTo>
                  <a:lnTo>
                    <a:pt x="5" y="229"/>
                  </a:lnTo>
                  <a:lnTo>
                    <a:pt x="3" y="214"/>
                  </a:lnTo>
                  <a:lnTo>
                    <a:pt x="0" y="199"/>
                  </a:lnTo>
                  <a:lnTo>
                    <a:pt x="0" y="187"/>
                  </a:lnTo>
                  <a:lnTo>
                    <a:pt x="0" y="175"/>
                  </a:lnTo>
                  <a:lnTo>
                    <a:pt x="3" y="163"/>
                  </a:lnTo>
                  <a:lnTo>
                    <a:pt x="5" y="151"/>
                  </a:lnTo>
                  <a:lnTo>
                    <a:pt x="8" y="138"/>
                  </a:lnTo>
                  <a:lnTo>
                    <a:pt x="14" y="127"/>
                  </a:lnTo>
                  <a:lnTo>
                    <a:pt x="19" y="115"/>
                  </a:lnTo>
                  <a:lnTo>
                    <a:pt x="26" y="104"/>
                  </a:lnTo>
                  <a:lnTo>
                    <a:pt x="34" y="92"/>
                  </a:lnTo>
                  <a:lnTo>
                    <a:pt x="42" y="81"/>
                  </a:lnTo>
                  <a:lnTo>
                    <a:pt x="52" y="70"/>
                  </a:lnTo>
                  <a:lnTo>
                    <a:pt x="62" y="60"/>
                  </a:lnTo>
                  <a:lnTo>
                    <a:pt x="74" y="51"/>
                  </a:lnTo>
                  <a:lnTo>
                    <a:pt x="87" y="42"/>
                  </a:lnTo>
                  <a:lnTo>
                    <a:pt x="100" y="35"/>
                  </a:lnTo>
                  <a:lnTo>
                    <a:pt x="114" y="27"/>
                  </a:lnTo>
                  <a:lnTo>
                    <a:pt x="129" y="20"/>
                  </a:lnTo>
                  <a:lnTo>
                    <a:pt x="151" y="13"/>
                  </a:lnTo>
                  <a:lnTo>
                    <a:pt x="170" y="7"/>
                  </a:lnTo>
                  <a:lnTo>
                    <a:pt x="191" y="3"/>
                  </a:lnTo>
                  <a:lnTo>
                    <a:pt x="211" y="0"/>
                  </a:lnTo>
                  <a:lnTo>
                    <a:pt x="230" y="0"/>
                  </a:lnTo>
                  <a:lnTo>
                    <a:pt x="249" y="2"/>
                  </a:lnTo>
                  <a:lnTo>
                    <a:pt x="268" y="5"/>
                  </a:lnTo>
                  <a:lnTo>
                    <a:pt x="285" y="10"/>
                  </a:lnTo>
                  <a:lnTo>
                    <a:pt x="303" y="18"/>
                  </a:lnTo>
                  <a:lnTo>
                    <a:pt x="318" y="26"/>
                  </a:lnTo>
                  <a:lnTo>
                    <a:pt x="332" y="35"/>
                  </a:lnTo>
                  <a:lnTo>
                    <a:pt x="345" y="46"/>
                  </a:lnTo>
                  <a:lnTo>
                    <a:pt x="356" y="57"/>
                  </a:lnTo>
                  <a:lnTo>
                    <a:pt x="366" y="70"/>
                  </a:lnTo>
                  <a:lnTo>
                    <a:pt x="375" y="84"/>
                  </a:lnTo>
                  <a:lnTo>
                    <a:pt x="382" y="100"/>
                  </a:lnTo>
                  <a:lnTo>
                    <a:pt x="386" y="110"/>
                  </a:lnTo>
                  <a:lnTo>
                    <a:pt x="389" y="121"/>
                  </a:lnTo>
                  <a:lnTo>
                    <a:pt x="391" y="131"/>
                  </a:lnTo>
                  <a:lnTo>
                    <a:pt x="394" y="142"/>
                  </a:lnTo>
                  <a:lnTo>
                    <a:pt x="394" y="153"/>
                  </a:lnTo>
                  <a:lnTo>
                    <a:pt x="395" y="164"/>
                  </a:lnTo>
                  <a:lnTo>
                    <a:pt x="394" y="175"/>
                  </a:lnTo>
                  <a:lnTo>
                    <a:pt x="392" y="186"/>
                  </a:lnTo>
                  <a:lnTo>
                    <a:pt x="391" y="197"/>
                  </a:lnTo>
                  <a:lnTo>
                    <a:pt x="388" y="209"/>
                  </a:lnTo>
                  <a:lnTo>
                    <a:pt x="385" y="220"/>
                  </a:lnTo>
                  <a:lnTo>
                    <a:pt x="380" y="231"/>
                  </a:lnTo>
                  <a:lnTo>
                    <a:pt x="375" y="242"/>
                  </a:lnTo>
                  <a:lnTo>
                    <a:pt x="369" y="253"/>
                  </a:lnTo>
                  <a:lnTo>
                    <a:pt x="361" y="265"/>
                  </a:lnTo>
                  <a:lnTo>
                    <a:pt x="354" y="276"/>
                  </a:lnTo>
                  <a:lnTo>
                    <a:pt x="373" y="278"/>
                  </a:lnTo>
                  <a:lnTo>
                    <a:pt x="391" y="281"/>
                  </a:lnTo>
                  <a:lnTo>
                    <a:pt x="408" y="284"/>
                  </a:lnTo>
                  <a:lnTo>
                    <a:pt x="424" y="289"/>
                  </a:lnTo>
                  <a:lnTo>
                    <a:pt x="441" y="294"/>
                  </a:lnTo>
                  <a:lnTo>
                    <a:pt x="455" y="300"/>
                  </a:lnTo>
                  <a:lnTo>
                    <a:pt x="470" y="307"/>
                  </a:lnTo>
                  <a:lnTo>
                    <a:pt x="483" y="315"/>
                  </a:lnTo>
                  <a:lnTo>
                    <a:pt x="495" y="325"/>
                  </a:lnTo>
                  <a:lnTo>
                    <a:pt x="507" y="335"/>
                  </a:lnTo>
                  <a:lnTo>
                    <a:pt x="518" y="346"/>
                  </a:lnTo>
                  <a:lnTo>
                    <a:pt x="528" y="358"/>
                  </a:lnTo>
                  <a:lnTo>
                    <a:pt x="538" y="371"/>
                  </a:lnTo>
                  <a:lnTo>
                    <a:pt x="547" y="385"/>
                  </a:lnTo>
                  <a:lnTo>
                    <a:pt x="555" y="400"/>
                  </a:lnTo>
                  <a:lnTo>
                    <a:pt x="561" y="416"/>
                  </a:lnTo>
                  <a:lnTo>
                    <a:pt x="567" y="430"/>
                  </a:lnTo>
                  <a:lnTo>
                    <a:pt x="571" y="444"/>
                  </a:lnTo>
                  <a:lnTo>
                    <a:pt x="575" y="460"/>
                  </a:lnTo>
                  <a:lnTo>
                    <a:pt x="578" y="474"/>
                  </a:lnTo>
                  <a:lnTo>
                    <a:pt x="579" y="490"/>
                  </a:lnTo>
                  <a:lnTo>
                    <a:pt x="580" y="504"/>
                  </a:lnTo>
                  <a:lnTo>
                    <a:pt x="580" y="519"/>
                  </a:lnTo>
                  <a:lnTo>
                    <a:pt x="579" y="535"/>
                  </a:lnTo>
                  <a:lnTo>
                    <a:pt x="577" y="549"/>
                  </a:lnTo>
                  <a:lnTo>
                    <a:pt x="573" y="564"/>
                  </a:lnTo>
                  <a:lnTo>
                    <a:pt x="569" y="578"/>
                  </a:lnTo>
                  <a:lnTo>
                    <a:pt x="565" y="592"/>
                  </a:lnTo>
                  <a:lnTo>
                    <a:pt x="559" y="604"/>
                  </a:lnTo>
                  <a:lnTo>
                    <a:pt x="551" y="618"/>
                  </a:lnTo>
                  <a:lnTo>
                    <a:pt x="544" y="630"/>
                  </a:lnTo>
                  <a:lnTo>
                    <a:pt x="535" y="641"/>
                  </a:lnTo>
                  <a:lnTo>
                    <a:pt x="526" y="652"/>
                  </a:lnTo>
                  <a:lnTo>
                    <a:pt x="516" y="663"/>
                  </a:lnTo>
                  <a:lnTo>
                    <a:pt x="506" y="672"/>
                  </a:lnTo>
                  <a:lnTo>
                    <a:pt x="495" y="681"/>
                  </a:lnTo>
                  <a:lnTo>
                    <a:pt x="484" y="688"/>
                  </a:lnTo>
                  <a:lnTo>
                    <a:pt x="473" y="695"/>
                  </a:lnTo>
                  <a:lnTo>
                    <a:pt x="461" y="702"/>
                  </a:lnTo>
                  <a:lnTo>
                    <a:pt x="449" y="707"/>
                  </a:lnTo>
                  <a:lnTo>
                    <a:pt x="441" y="710"/>
                  </a:lnTo>
                  <a:lnTo>
                    <a:pt x="432" y="713"/>
                  </a:lnTo>
                  <a:lnTo>
                    <a:pt x="424" y="716"/>
                  </a:lnTo>
                  <a:lnTo>
                    <a:pt x="416" y="717"/>
                  </a:lnTo>
                  <a:lnTo>
                    <a:pt x="407" y="719"/>
                  </a:lnTo>
                  <a:lnTo>
                    <a:pt x="398" y="720"/>
                  </a:lnTo>
                  <a:lnTo>
                    <a:pt x="389" y="721"/>
                  </a:lnTo>
                  <a:lnTo>
                    <a:pt x="380" y="723"/>
                  </a:lnTo>
                  <a:lnTo>
                    <a:pt x="371" y="723"/>
                  </a:lnTo>
                  <a:lnTo>
                    <a:pt x="361" y="723"/>
                  </a:lnTo>
                  <a:lnTo>
                    <a:pt x="350" y="721"/>
                  </a:lnTo>
                  <a:lnTo>
                    <a:pt x="338" y="720"/>
                  </a:lnTo>
                  <a:lnTo>
                    <a:pt x="327" y="719"/>
                  </a:lnTo>
                  <a:lnTo>
                    <a:pt x="314" y="717"/>
                  </a:lnTo>
                  <a:lnTo>
                    <a:pt x="301" y="715"/>
                  </a:lnTo>
                  <a:lnTo>
                    <a:pt x="286" y="711"/>
                  </a:lnTo>
                </a:path>
              </a:pathLst>
            </a:custGeom>
            <a:noFill/>
            <a:ln w="3175">
              <a:solidFill>
                <a:srgbClr val="2C257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4380" y="1308"/>
              <a:ext cx="107" cy="162"/>
            </a:xfrm>
            <a:custGeom>
              <a:avLst/>
              <a:gdLst/>
              <a:ahLst/>
              <a:cxnLst>
                <a:cxn ang="0">
                  <a:pos x="227" y="635"/>
                </a:cxn>
                <a:cxn ang="0">
                  <a:pos x="265" y="642"/>
                </a:cxn>
                <a:cxn ang="0">
                  <a:pos x="298" y="644"/>
                </a:cxn>
                <a:cxn ang="0">
                  <a:pos x="321" y="642"/>
                </a:cxn>
                <a:cxn ang="0">
                  <a:pos x="341" y="638"/>
                </a:cxn>
                <a:cxn ang="0">
                  <a:pos x="367" y="628"/>
                </a:cxn>
                <a:cxn ang="0">
                  <a:pos x="396" y="605"/>
                </a:cxn>
                <a:cxn ang="0">
                  <a:pos x="415" y="573"/>
                </a:cxn>
                <a:cxn ang="0">
                  <a:pos x="425" y="531"/>
                </a:cxn>
                <a:cxn ang="0">
                  <a:pos x="421" y="480"/>
                </a:cxn>
                <a:cxn ang="0">
                  <a:pos x="401" y="419"/>
                </a:cxn>
                <a:cxn ang="0">
                  <a:pos x="383" y="380"/>
                </a:cxn>
                <a:cxn ang="0">
                  <a:pos x="362" y="347"/>
                </a:cxn>
                <a:cxn ang="0">
                  <a:pos x="338" y="321"/>
                </a:cxn>
                <a:cxn ang="0">
                  <a:pos x="307" y="294"/>
                </a:cxn>
                <a:cxn ang="0">
                  <a:pos x="269" y="269"/>
                </a:cxn>
                <a:cxn ang="0">
                  <a:pos x="240" y="272"/>
                </a:cxn>
                <a:cxn ang="0">
                  <a:pos x="220" y="287"/>
                </a:cxn>
                <a:cxn ang="0">
                  <a:pos x="201" y="295"/>
                </a:cxn>
                <a:cxn ang="0">
                  <a:pos x="181" y="302"/>
                </a:cxn>
                <a:cxn ang="0">
                  <a:pos x="166" y="304"/>
                </a:cxn>
                <a:cxn ang="0">
                  <a:pos x="154" y="302"/>
                </a:cxn>
                <a:cxn ang="0">
                  <a:pos x="145" y="298"/>
                </a:cxn>
                <a:cxn ang="0">
                  <a:pos x="139" y="292"/>
                </a:cxn>
                <a:cxn ang="0">
                  <a:pos x="137" y="284"/>
                </a:cxn>
                <a:cxn ang="0">
                  <a:pos x="137" y="278"/>
                </a:cxn>
                <a:cxn ang="0">
                  <a:pos x="141" y="269"/>
                </a:cxn>
                <a:cxn ang="0">
                  <a:pos x="147" y="261"/>
                </a:cxn>
                <a:cxn ang="0">
                  <a:pos x="157" y="255"/>
                </a:cxn>
                <a:cxn ang="0">
                  <a:pos x="174" y="248"/>
                </a:cxn>
                <a:cxn ang="0">
                  <a:pos x="198" y="241"/>
                </a:cxn>
                <a:cxn ang="0">
                  <a:pos x="231" y="236"/>
                </a:cxn>
                <a:cxn ang="0">
                  <a:pos x="244" y="195"/>
                </a:cxn>
                <a:cxn ang="0">
                  <a:pos x="239" y="141"/>
                </a:cxn>
                <a:cxn ang="0">
                  <a:pos x="226" y="93"/>
                </a:cxn>
                <a:cxn ang="0">
                  <a:pos x="205" y="54"/>
                </a:cxn>
                <a:cxn ang="0">
                  <a:pos x="178" y="24"/>
                </a:cxn>
                <a:cxn ang="0">
                  <a:pos x="146" y="6"/>
                </a:cxn>
                <a:cxn ang="0">
                  <a:pos x="114" y="0"/>
                </a:cxn>
                <a:cxn ang="0">
                  <a:pos x="81" y="4"/>
                </a:cxn>
                <a:cxn ang="0">
                  <a:pos x="45" y="22"/>
                </a:cxn>
                <a:cxn ang="0">
                  <a:pos x="17" y="51"/>
                </a:cxn>
                <a:cxn ang="0">
                  <a:pos x="1" y="91"/>
                </a:cxn>
                <a:cxn ang="0">
                  <a:pos x="1" y="124"/>
                </a:cxn>
                <a:cxn ang="0">
                  <a:pos x="11" y="167"/>
                </a:cxn>
                <a:cxn ang="0">
                  <a:pos x="198" y="630"/>
                </a:cxn>
              </a:cxnLst>
              <a:rect l="0" t="0" r="r" b="b"/>
              <a:pathLst>
                <a:path w="425" h="644">
                  <a:moveTo>
                    <a:pt x="198" y="630"/>
                  </a:moveTo>
                  <a:lnTo>
                    <a:pt x="212" y="633"/>
                  </a:lnTo>
                  <a:lnTo>
                    <a:pt x="227" y="635"/>
                  </a:lnTo>
                  <a:lnTo>
                    <a:pt x="240" y="639"/>
                  </a:lnTo>
                  <a:lnTo>
                    <a:pt x="253" y="640"/>
                  </a:lnTo>
                  <a:lnTo>
                    <a:pt x="265" y="642"/>
                  </a:lnTo>
                  <a:lnTo>
                    <a:pt x="277" y="643"/>
                  </a:lnTo>
                  <a:lnTo>
                    <a:pt x="288" y="643"/>
                  </a:lnTo>
                  <a:lnTo>
                    <a:pt x="298" y="644"/>
                  </a:lnTo>
                  <a:lnTo>
                    <a:pt x="306" y="644"/>
                  </a:lnTo>
                  <a:lnTo>
                    <a:pt x="314" y="643"/>
                  </a:lnTo>
                  <a:lnTo>
                    <a:pt x="321" y="642"/>
                  </a:lnTo>
                  <a:lnTo>
                    <a:pt x="328" y="641"/>
                  </a:lnTo>
                  <a:lnTo>
                    <a:pt x="335" y="640"/>
                  </a:lnTo>
                  <a:lnTo>
                    <a:pt x="341" y="638"/>
                  </a:lnTo>
                  <a:lnTo>
                    <a:pt x="348" y="635"/>
                  </a:lnTo>
                  <a:lnTo>
                    <a:pt x="355" y="633"/>
                  </a:lnTo>
                  <a:lnTo>
                    <a:pt x="367" y="628"/>
                  </a:lnTo>
                  <a:lnTo>
                    <a:pt x="378" y="621"/>
                  </a:lnTo>
                  <a:lnTo>
                    <a:pt x="387" y="613"/>
                  </a:lnTo>
                  <a:lnTo>
                    <a:pt x="396" y="605"/>
                  </a:lnTo>
                  <a:lnTo>
                    <a:pt x="403" y="596"/>
                  </a:lnTo>
                  <a:lnTo>
                    <a:pt x="410" y="585"/>
                  </a:lnTo>
                  <a:lnTo>
                    <a:pt x="415" y="573"/>
                  </a:lnTo>
                  <a:lnTo>
                    <a:pt x="421" y="560"/>
                  </a:lnTo>
                  <a:lnTo>
                    <a:pt x="424" y="546"/>
                  </a:lnTo>
                  <a:lnTo>
                    <a:pt x="425" y="531"/>
                  </a:lnTo>
                  <a:lnTo>
                    <a:pt x="425" y="515"/>
                  </a:lnTo>
                  <a:lnTo>
                    <a:pt x="424" y="497"/>
                  </a:lnTo>
                  <a:lnTo>
                    <a:pt x="421" y="480"/>
                  </a:lnTo>
                  <a:lnTo>
                    <a:pt x="417" y="460"/>
                  </a:lnTo>
                  <a:lnTo>
                    <a:pt x="410" y="440"/>
                  </a:lnTo>
                  <a:lnTo>
                    <a:pt x="401" y="419"/>
                  </a:lnTo>
                  <a:lnTo>
                    <a:pt x="396" y="406"/>
                  </a:lnTo>
                  <a:lnTo>
                    <a:pt x="390" y="393"/>
                  </a:lnTo>
                  <a:lnTo>
                    <a:pt x="383" y="380"/>
                  </a:lnTo>
                  <a:lnTo>
                    <a:pt x="377" y="368"/>
                  </a:lnTo>
                  <a:lnTo>
                    <a:pt x="369" y="358"/>
                  </a:lnTo>
                  <a:lnTo>
                    <a:pt x="362" y="347"/>
                  </a:lnTo>
                  <a:lnTo>
                    <a:pt x="355" y="338"/>
                  </a:lnTo>
                  <a:lnTo>
                    <a:pt x="347" y="329"/>
                  </a:lnTo>
                  <a:lnTo>
                    <a:pt x="338" y="321"/>
                  </a:lnTo>
                  <a:lnTo>
                    <a:pt x="328" y="312"/>
                  </a:lnTo>
                  <a:lnTo>
                    <a:pt x="318" y="303"/>
                  </a:lnTo>
                  <a:lnTo>
                    <a:pt x="307" y="294"/>
                  </a:lnTo>
                  <a:lnTo>
                    <a:pt x="295" y="287"/>
                  </a:lnTo>
                  <a:lnTo>
                    <a:pt x="283" y="278"/>
                  </a:lnTo>
                  <a:lnTo>
                    <a:pt x="269" y="269"/>
                  </a:lnTo>
                  <a:lnTo>
                    <a:pt x="254" y="261"/>
                  </a:lnTo>
                  <a:lnTo>
                    <a:pt x="248" y="267"/>
                  </a:lnTo>
                  <a:lnTo>
                    <a:pt x="240" y="272"/>
                  </a:lnTo>
                  <a:lnTo>
                    <a:pt x="233" y="278"/>
                  </a:lnTo>
                  <a:lnTo>
                    <a:pt x="227" y="282"/>
                  </a:lnTo>
                  <a:lnTo>
                    <a:pt x="220" y="287"/>
                  </a:lnTo>
                  <a:lnTo>
                    <a:pt x="215" y="290"/>
                  </a:lnTo>
                  <a:lnTo>
                    <a:pt x="208" y="293"/>
                  </a:lnTo>
                  <a:lnTo>
                    <a:pt x="201" y="295"/>
                  </a:lnTo>
                  <a:lnTo>
                    <a:pt x="195" y="299"/>
                  </a:lnTo>
                  <a:lnTo>
                    <a:pt x="188" y="301"/>
                  </a:lnTo>
                  <a:lnTo>
                    <a:pt x="181" y="302"/>
                  </a:lnTo>
                  <a:lnTo>
                    <a:pt x="176" y="303"/>
                  </a:lnTo>
                  <a:lnTo>
                    <a:pt x="170" y="304"/>
                  </a:lnTo>
                  <a:lnTo>
                    <a:pt x="166" y="304"/>
                  </a:lnTo>
                  <a:lnTo>
                    <a:pt x="162" y="304"/>
                  </a:lnTo>
                  <a:lnTo>
                    <a:pt x="157" y="303"/>
                  </a:lnTo>
                  <a:lnTo>
                    <a:pt x="154" y="302"/>
                  </a:lnTo>
                  <a:lnTo>
                    <a:pt x="150" y="301"/>
                  </a:lnTo>
                  <a:lnTo>
                    <a:pt x="147" y="300"/>
                  </a:lnTo>
                  <a:lnTo>
                    <a:pt x="145" y="298"/>
                  </a:lnTo>
                  <a:lnTo>
                    <a:pt x="143" y="297"/>
                  </a:lnTo>
                  <a:lnTo>
                    <a:pt x="141" y="294"/>
                  </a:lnTo>
                  <a:lnTo>
                    <a:pt x="139" y="292"/>
                  </a:lnTo>
                  <a:lnTo>
                    <a:pt x="138" y="290"/>
                  </a:lnTo>
                  <a:lnTo>
                    <a:pt x="137" y="288"/>
                  </a:lnTo>
                  <a:lnTo>
                    <a:pt x="137" y="284"/>
                  </a:lnTo>
                  <a:lnTo>
                    <a:pt x="136" y="282"/>
                  </a:lnTo>
                  <a:lnTo>
                    <a:pt x="137" y="280"/>
                  </a:lnTo>
                  <a:lnTo>
                    <a:pt x="137" y="278"/>
                  </a:lnTo>
                  <a:lnTo>
                    <a:pt x="138" y="274"/>
                  </a:lnTo>
                  <a:lnTo>
                    <a:pt x="139" y="272"/>
                  </a:lnTo>
                  <a:lnTo>
                    <a:pt x="141" y="269"/>
                  </a:lnTo>
                  <a:lnTo>
                    <a:pt x="143" y="267"/>
                  </a:lnTo>
                  <a:lnTo>
                    <a:pt x="145" y="265"/>
                  </a:lnTo>
                  <a:lnTo>
                    <a:pt x="147" y="261"/>
                  </a:lnTo>
                  <a:lnTo>
                    <a:pt x="150" y="259"/>
                  </a:lnTo>
                  <a:lnTo>
                    <a:pt x="154" y="257"/>
                  </a:lnTo>
                  <a:lnTo>
                    <a:pt x="157" y="255"/>
                  </a:lnTo>
                  <a:lnTo>
                    <a:pt x="162" y="252"/>
                  </a:lnTo>
                  <a:lnTo>
                    <a:pt x="167" y="250"/>
                  </a:lnTo>
                  <a:lnTo>
                    <a:pt x="174" y="248"/>
                  </a:lnTo>
                  <a:lnTo>
                    <a:pt x="180" y="246"/>
                  </a:lnTo>
                  <a:lnTo>
                    <a:pt x="189" y="244"/>
                  </a:lnTo>
                  <a:lnTo>
                    <a:pt x="198" y="241"/>
                  </a:lnTo>
                  <a:lnTo>
                    <a:pt x="208" y="239"/>
                  </a:lnTo>
                  <a:lnTo>
                    <a:pt x="219" y="237"/>
                  </a:lnTo>
                  <a:lnTo>
                    <a:pt x="231" y="236"/>
                  </a:lnTo>
                  <a:lnTo>
                    <a:pt x="243" y="234"/>
                  </a:lnTo>
                  <a:lnTo>
                    <a:pt x="244" y="214"/>
                  </a:lnTo>
                  <a:lnTo>
                    <a:pt x="244" y="195"/>
                  </a:lnTo>
                  <a:lnTo>
                    <a:pt x="243" y="176"/>
                  </a:lnTo>
                  <a:lnTo>
                    <a:pt x="242" y="159"/>
                  </a:lnTo>
                  <a:lnTo>
                    <a:pt x="239" y="141"/>
                  </a:lnTo>
                  <a:lnTo>
                    <a:pt x="235" y="124"/>
                  </a:lnTo>
                  <a:lnTo>
                    <a:pt x="231" y="109"/>
                  </a:lnTo>
                  <a:lnTo>
                    <a:pt x="226" y="93"/>
                  </a:lnTo>
                  <a:lnTo>
                    <a:pt x="219" y="79"/>
                  </a:lnTo>
                  <a:lnTo>
                    <a:pt x="212" y="66"/>
                  </a:lnTo>
                  <a:lnTo>
                    <a:pt x="205" y="54"/>
                  </a:lnTo>
                  <a:lnTo>
                    <a:pt x="196" y="43"/>
                  </a:lnTo>
                  <a:lnTo>
                    <a:pt x="187" y="33"/>
                  </a:lnTo>
                  <a:lnTo>
                    <a:pt x="178" y="24"/>
                  </a:lnTo>
                  <a:lnTo>
                    <a:pt x="168" y="17"/>
                  </a:lnTo>
                  <a:lnTo>
                    <a:pt x="157" y="12"/>
                  </a:lnTo>
                  <a:lnTo>
                    <a:pt x="146" y="6"/>
                  </a:lnTo>
                  <a:lnTo>
                    <a:pt x="135" y="3"/>
                  </a:lnTo>
                  <a:lnTo>
                    <a:pt x="124" y="1"/>
                  </a:lnTo>
                  <a:lnTo>
                    <a:pt x="114" y="0"/>
                  </a:lnTo>
                  <a:lnTo>
                    <a:pt x="103" y="1"/>
                  </a:lnTo>
                  <a:lnTo>
                    <a:pt x="92" y="2"/>
                  </a:lnTo>
                  <a:lnTo>
                    <a:pt x="81" y="4"/>
                  </a:lnTo>
                  <a:lnTo>
                    <a:pt x="70" y="8"/>
                  </a:lnTo>
                  <a:lnTo>
                    <a:pt x="56" y="15"/>
                  </a:lnTo>
                  <a:lnTo>
                    <a:pt x="45" y="22"/>
                  </a:lnTo>
                  <a:lnTo>
                    <a:pt x="33" y="30"/>
                  </a:lnTo>
                  <a:lnTo>
                    <a:pt x="25" y="40"/>
                  </a:lnTo>
                  <a:lnTo>
                    <a:pt x="17" y="51"/>
                  </a:lnTo>
                  <a:lnTo>
                    <a:pt x="10" y="64"/>
                  </a:lnTo>
                  <a:lnTo>
                    <a:pt x="6" y="77"/>
                  </a:lnTo>
                  <a:lnTo>
                    <a:pt x="1" y="91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1" y="124"/>
                  </a:lnTo>
                  <a:lnTo>
                    <a:pt x="4" y="138"/>
                  </a:lnTo>
                  <a:lnTo>
                    <a:pt x="7" y="152"/>
                  </a:lnTo>
                  <a:lnTo>
                    <a:pt x="11" y="167"/>
                  </a:lnTo>
                  <a:lnTo>
                    <a:pt x="16" y="183"/>
                  </a:lnTo>
                  <a:lnTo>
                    <a:pt x="22" y="200"/>
                  </a:lnTo>
                  <a:lnTo>
                    <a:pt x="198" y="630"/>
                  </a:lnTo>
                </a:path>
              </a:pathLst>
            </a:custGeom>
            <a:noFill/>
            <a:ln w="3175">
              <a:solidFill>
                <a:srgbClr val="2C257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4535" y="1399"/>
              <a:ext cx="49" cy="76"/>
            </a:xfrm>
            <a:custGeom>
              <a:avLst/>
              <a:gdLst/>
              <a:ahLst/>
              <a:cxnLst>
                <a:cxn ang="0">
                  <a:pos x="195" y="290"/>
                </a:cxn>
                <a:cxn ang="0">
                  <a:pos x="160" y="304"/>
                </a:cxn>
                <a:cxn ang="0">
                  <a:pos x="67" y="78"/>
                </a:cxn>
                <a:cxn ang="0">
                  <a:pos x="65" y="83"/>
                </a:cxn>
                <a:cxn ang="0">
                  <a:pos x="63" y="87"/>
                </a:cxn>
                <a:cxn ang="0">
                  <a:pos x="61" y="92"/>
                </a:cxn>
                <a:cxn ang="0">
                  <a:pos x="57" y="97"/>
                </a:cxn>
                <a:cxn ang="0">
                  <a:pos x="54" y="101"/>
                </a:cxn>
                <a:cxn ang="0">
                  <a:pos x="51" y="107"/>
                </a:cxn>
                <a:cxn ang="0">
                  <a:pos x="47" y="111"/>
                </a:cxn>
                <a:cxn ang="0">
                  <a:pos x="44" y="117"/>
                </a:cxn>
                <a:cxn ang="0">
                  <a:pos x="40" y="122"/>
                </a:cxn>
                <a:cxn ang="0">
                  <a:pos x="36" y="127"/>
                </a:cxn>
                <a:cxn ang="0">
                  <a:pos x="32" y="131"/>
                </a:cxn>
                <a:cxn ang="0">
                  <a:pos x="28" y="136"/>
                </a:cxn>
                <a:cxn ang="0">
                  <a:pos x="24" y="140"/>
                </a:cxn>
                <a:cxn ang="0">
                  <a:pos x="21" y="143"/>
                </a:cxn>
                <a:cxn ang="0">
                  <a:pos x="17" y="147"/>
                </a:cxn>
                <a:cxn ang="0">
                  <a:pos x="14" y="150"/>
                </a:cxn>
                <a:cxn ang="0">
                  <a:pos x="0" y="116"/>
                </a:cxn>
                <a:cxn ang="0">
                  <a:pos x="5" y="109"/>
                </a:cxn>
                <a:cxn ang="0">
                  <a:pos x="11" y="102"/>
                </a:cxn>
                <a:cxn ang="0">
                  <a:pos x="16" y="96"/>
                </a:cxn>
                <a:cxn ang="0">
                  <a:pos x="22" y="89"/>
                </a:cxn>
                <a:cxn ang="0">
                  <a:pos x="26" y="83"/>
                </a:cxn>
                <a:cxn ang="0">
                  <a:pos x="31" y="75"/>
                </a:cxn>
                <a:cxn ang="0">
                  <a:pos x="34" y="68"/>
                </a:cxn>
                <a:cxn ang="0">
                  <a:pos x="38" y="60"/>
                </a:cxn>
                <a:cxn ang="0">
                  <a:pos x="42" y="54"/>
                </a:cxn>
                <a:cxn ang="0">
                  <a:pos x="44" y="47"/>
                </a:cxn>
                <a:cxn ang="0">
                  <a:pos x="47" y="40"/>
                </a:cxn>
                <a:cxn ang="0">
                  <a:pos x="48" y="34"/>
                </a:cxn>
                <a:cxn ang="0">
                  <a:pos x="51" y="27"/>
                </a:cxn>
                <a:cxn ang="0">
                  <a:pos x="52" y="21"/>
                </a:cxn>
                <a:cxn ang="0">
                  <a:pos x="53" y="15"/>
                </a:cxn>
                <a:cxn ang="0">
                  <a:pos x="54" y="10"/>
                </a:cxn>
                <a:cxn ang="0">
                  <a:pos x="76" y="0"/>
                </a:cxn>
                <a:cxn ang="0">
                  <a:pos x="195" y="290"/>
                </a:cxn>
              </a:cxnLst>
              <a:rect l="0" t="0" r="r" b="b"/>
              <a:pathLst>
                <a:path w="195" h="304">
                  <a:moveTo>
                    <a:pt x="195" y="290"/>
                  </a:moveTo>
                  <a:lnTo>
                    <a:pt x="160" y="304"/>
                  </a:lnTo>
                  <a:lnTo>
                    <a:pt x="67" y="78"/>
                  </a:lnTo>
                  <a:lnTo>
                    <a:pt x="65" y="83"/>
                  </a:lnTo>
                  <a:lnTo>
                    <a:pt x="63" y="87"/>
                  </a:lnTo>
                  <a:lnTo>
                    <a:pt x="61" y="92"/>
                  </a:lnTo>
                  <a:lnTo>
                    <a:pt x="57" y="97"/>
                  </a:lnTo>
                  <a:lnTo>
                    <a:pt x="54" y="101"/>
                  </a:lnTo>
                  <a:lnTo>
                    <a:pt x="51" y="107"/>
                  </a:lnTo>
                  <a:lnTo>
                    <a:pt x="47" y="111"/>
                  </a:lnTo>
                  <a:lnTo>
                    <a:pt x="44" y="117"/>
                  </a:lnTo>
                  <a:lnTo>
                    <a:pt x="40" y="122"/>
                  </a:lnTo>
                  <a:lnTo>
                    <a:pt x="36" y="127"/>
                  </a:lnTo>
                  <a:lnTo>
                    <a:pt x="32" y="131"/>
                  </a:lnTo>
                  <a:lnTo>
                    <a:pt x="28" y="136"/>
                  </a:lnTo>
                  <a:lnTo>
                    <a:pt x="24" y="140"/>
                  </a:lnTo>
                  <a:lnTo>
                    <a:pt x="21" y="143"/>
                  </a:lnTo>
                  <a:lnTo>
                    <a:pt x="17" y="147"/>
                  </a:lnTo>
                  <a:lnTo>
                    <a:pt x="14" y="150"/>
                  </a:lnTo>
                  <a:lnTo>
                    <a:pt x="0" y="116"/>
                  </a:lnTo>
                  <a:lnTo>
                    <a:pt x="5" y="109"/>
                  </a:lnTo>
                  <a:lnTo>
                    <a:pt x="11" y="102"/>
                  </a:lnTo>
                  <a:lnTo>
                    <a:pt x="16" y="96"/>
                  </a:lnTo>
                  <a:lnTo>
                    <a:pt x="22" y="89"/>
                  </a:lnTo>
                  <a:lnTo>
                    <a:pt x="26" y="83"/>
                  </a:lnTo>
                  <a:lnTo>
                    <a:pt x="31" y="75"/>
                  </a:lnTo>
                  <a:lnTo>
                    <a:pt x="34" y="68"/>
                  </a:lnTo>
                  <a:lnTo>
                    <a:pt x="38" y="60"/>
                  </a:lnTo>
                  <a:lnTo>
                    <a:pt x="42" y="54"/>
                  </a:lnTo>
                  <a:lnTo>
                    <a:pt x="44" y="47"/>
                  </a:lnTo>
                  <a:lnTo>
                    <a:pt x="47" y="40"/>
                  </a:lnTo>
                  <a:lnTo>
                    <a:pt x="48" y="34"/>
                  </a:lnTo>
                  <a:lnTo>
                    <a:pt x="51" y="27"/>
                  </a:lnTo>
                  <a:lnTo>
                    <a:pt x="52" y="21"/>
                  </a:lnTo>
                  <a:lnTo>
                    <a:pt x="53" y="15"/>
                  </a:lnTo>
                  <a:lnTo>
                    <a:pt x="54" y="10"/>
                  </a:lnTo>
                  <a:lnTo>
                    <a:pt x="76" y="0"/>
                  </a:lnTo>
                  <a:lnTo>
                    <a:pt x="195" y="290"/>
                  </a:lnTo>
                  <a:close/>
                </a:path>
              </a:pathLst>
            </a:custGeom>
            <a:solidFill>
              <a:srgbClr val="E87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4535" y="1399"/>
              <a:ext cx="49" cy="76"/>
            </a:xfrm>
            <a:custGeom>
              <a:avLst/>
              <a:gdLst/>
              <a:ahLst/>
              <a:cxnLst>
                <a:cxn ang="0">
                  <a:pos x="195" y="290"/>
                </a:cxn>
                <a:cxn ang="0">
                  <a:pos x="160" y="304"/>
                </a:cxn>
                <a:cxn ang="0">
                  <a:pos x="67" y="78"/>
                </a:cxn>
                <a:cxn ang="0">
                  <a:pos x="65" y="83"/>
                </a:cxn>
                <a:cxn ang="0">
                  <a:pos x="63" y="87"/>
                </a:cxn>
                <a:cxn ang="0">
                  <a:pos x="61" y="92"/>
                </a:cxn>
                <a:cxn ang="0">
                  <a:pos x="57" y="97"/>
                </a:cxn>
                <a:cxn ang="0">
                  <a:pos x="54" y="101"/>
                </a:cxn>
                <a:cxn ang="0">
                  <a:pos x="51" y="107"/>
                </a:cxn>
                <a:cxn ang="0">
                  <a:pos x="47" y="111"/>
                </a:cxn>
                <a:cxn ang="0">
                  <a:pos x="44" y="117"/>
                </a:cxn>
                <a:cxn ang="0">
                  <a:pos x="40" y="122"/>
                </a:cxn>
                <a:cxn ang="0">
                  <a:pos x="36" y="127"/>
                </a:cxn>
                <a:cxn ang="0">
                  <a:pos x="32" y="131"/>
                </a:cxn>
                <a:cxn ang="0">
                  <a:pos x="28" y="136"/>
                </a:cxn>
                <a:cxn ang="0">
                  <a:pos x="24" y="140"/>
                </a:cxn>
                <a:cxn ang="0">
                  <a:pos x="21" y="143"/>
                </a:cxn>
                <a:cxn ang="0">
                  <a:pos x="17" y="147"/>
                </a:cxn>
                <a:cxn ang="0">
                  <a:pos x="14" y="150"/>
                </a:cxn>
                <a:cxn ang="0">
                  <a:pos x="0" y="116"/>
                </a:cxn>
                <a:cxn ang="0">
                  <a:pos x="5" y="109"/>
                </a:cxn>
                <a:cxn ang="0">
                  <a:pos x="11" y="102"/>
                </a:cxn>
                <a:cxn ang="0">
                  <a:pos x="16" y="96"/>
                </a:cxn>
                <a:cxn ang="0">
                  <a:pos x="22" y="89"/>
                </a:cxn>
                <a:cxn ang="0">
                  <a:pos x="26" y="83"/>
                </a:cxn>
                <a:cxn ang="0">
                  <a:pos x="31" y="75"/>
                </a:cxn>
                <a:cxn ang="0">
                  <a:pos x="34" y="68"/>
                </a:cxn>
                <a:cxn ang="0">
                  <a:pos x="38" y="60"/>
                </a:cxn>
                <a:cxn ang="0">
                  <a:pos x="42" y="54"/>
                </a:cxn>
                <a:cxn ang="0">
                  <a:pos x="44" y="47"/>
                </a:cxn>
                <a:cxn ang="0">
                  <a:pos x="47" y="40"/>
                </a:cxn>
                <a:cxn ang="0">
                  <a:pos x="48" y="34"/>
                </a:cxn>
                <a:cxn ang="0">
                  <a:pos x="51" y="27"/>
                </a:cxn>
                <a:cxn ang="0">
                  <a:pos x="52" y="21"/>
                </a:cxn>
                <a:cxn ang="0">
                  <a:pos x="53" y="15"/>
                </a:cxn>
                <a:cxn ang="0">
                  <a:pos x="54" y="10"/>
                </a:cxn>
                <a:cxn ang="0">
                  <a:pos x="76" y="0"/>
                </a:cxn>
                <a:cxn ang="0">
                  <a:pos x="195" y="290"/>
                </a:cxn>
              </a:cxnLst>
              <a:rect l="0" t="0" r="r" b="b"/>
              <a:pathLst>
                <a:path w="195" h="304">
                  <a:moveTo>
                    <a:pt x="195" y="290"/>
                  </a:moveTo>
                  <a:lnTo>
                    <a:pt x="160" y="304"/>
                  </a:lnTo>
                  <a:lnTo>
                    <a:pt x="67" y="78"/>
                  </a:lnTo>
                  <a:lnTo>
                    <a:pt x="65" y="83"/>
                  </a:lnTo>
                  <a:lnTo>
                    <a:pt x="63" y="87"/>
                  </a:lnTo>
                  <a:lnTo>
                    <a:pt x="61" y="92"/>
                  </a:lnTo>
                  <a:lnTo>
                    <a:pt x="57" y="97"/>
                  </a:lnTo>
                  <a:lnTo>
                    <a:pt x="54" y="101"/>
                  </a:lnTo>
                  <a:lnTo>
                    <a:pt x="51" y="107"/>
                  </a:lnTo>
                  <a:lnTo>
                    <a:pt x="47" y="111"/>
                  </a:lnTo>
                  <a:lnTo>
                    <a:pt x="44" y="117"/>
                  </a:lnTo>
                  <a:lnTo>
                    <a:pt x="40" y="122"/>
                  </a:lnTo>
                  <a:lnTo>
                    <a:pt x="36" y="127"/>
                  </a:lnTo>
                  <a:lnTo>
                    <a:pt x="32" y="131"/>
                  </a:lnTo>
                  <a:lnTo>
                    <a:pt x="28" y="136"/>
                  </a:lnTo>
                  <a:lnTo>
                    <a:pt x="24" y="140"/>
                  </a:lnTo>
                  <a:lnTo>
                    <a:pt x="21" y="143"/>
                  </a:lnTo>
                  <a:lnTo>
                    <a:pt x="17" y="147"/>
                  </a:lnTo>
                  <a:lnTo>
                    <a:pt x="14" y="150"/>
                  </a:lnTo>
                  <a:lnTo>
                    <a:pt x="0" y="116"/>
                  </a:lnTo>
                  <a:lnTo>
                    <a:pt x="5" y="109"/>
                  </a:lnTo>
                  <a:lnTo>
                    <a:pt x="11" y="102"/>
                  </a:lnTo>
                  <a:lnTo>
                    <a:pt x="16" y="96"/>
                  </a:lnTo>
                  <a:lnTo>
                    <a:pt x="22" y="89"/>
                  </a:lnTo>
                  <a:lnTo>
                    <a:pt x="26" y="83"/>
                  </a:lnTo>
                  <a:lnTo>
                    <a:pt x="31" y="75"/>
                  </a:lnTo>
                  <a:lnTo>
                    <a:pt x="34" y="68"/>
                  </a:lnTo>
                  <a:lnTo>
                    <a:pt x="38" y="60"/>
                  </a:lnTo>
                  <a:lnTo>
                    <a:pt x="42" y="54"/>
                  </a:lnTo>
                  <a:lnTo>
                    <a:pt x="44" y="47"/>
                  </a:lnTo>
                  <a:lnTo>
                    <a:pt x="47" y="40"/>
                  </a:lnTo>
                  <a:lnTo>
                    <a:pt x="48" y="34"/>
                  </a:lnTo>
                  <a:lnTo>
                    <a:pt x="51" y="27"/>
                  </a:lnTo>
                  <a:lnTo>
                    <a:pt x="52" y="21"/>
                  </a:lnTo>
                  <a:lnTo>
                    <a:pt x="53" y="15"/>
                  </a:lnTo>
                  <a:lnTo>
                    <a:pt x="54" y="10"/>
                  </a:lnTo>
                  <a:lnTo>
                    <a:pt x="76" y="0"/>
                  </a:lnTo>
                  <a:lnTo>
                    <a:pt x="195" y="290"/>
                  </a:lnTo>
                </a:path>
              </a:pathLst>
            </a:custGeom>
            <a:noFill/>
            <a:ln w="3175">
              <a:solidFill>
                <a:srgbClr val="2C257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Freeform 30"/>
            <p:cNvSpPr>
              <a:spLocks noEditPoints="1"/>
            </p:cNvSpPr>
            <p:nvPr/>
          </p:nvSpPr>
          <p:spPr bwMode="auto">
            <a:xfrm>
              <a:off x="3891" y="1514"/>
              <a:ext cx="145" cy="251"/>
            </a:xfrm>
            <a:custGeom>
              <a:avLst/>
              <a:gdLst/>
              <a:ahLst/>
              <a:cxnLst>
                <a:cxn ang="0">
                  <a:pos x="341" y="855"/>
                </a:cxn>
                <a:cxn ang="0">
                  <a:pos x="370" y="971"/>
                </a:cxn>
                <a:cxn ang="0">
                  <a:pos x="278" y="950"/>
                </a:cxn>
                <a:cxn ang="0">
                  <a:pos x="265" y="899"/>
                </a:cxn>
                <a:cxn ang="0">
                  <a:pos x="243" y="833"/>
                </a:cxn>
                <a:cxn ang="0">
                  <a:pos x="20" y="281"/>
                </a:cxn>
                <a:cxn ang="0">
                  <a:pos x="0" y="200"/>
                </a:cxn>
                <a:cxn ang="0">
                  <a:pos x="9" y="139"/>
                </a:cxn>
                <a:cxn ang="0">
                  <a:pos x="42" y="81"/>
                </a:cxn>
                <a:cxn ang="0">
                  <a:pos x="99" y="34"/>
                </a:cxn>
                <a:cxn ang="0">
                  <a:pos x="191" y="2"/>
                </a:cxn>
                <a:cxn ang="0">
                  <a:pos x="286" y="10"/>
                </a:cxn>
                <a:cxn ang="0">
                  <a:pos x="357" y="58"/>
                </a:cxn>
                <a:cxn ang="0">
                  <a:pos x="389" y="120"/>
                </a:cxn>
                <a:cxn ang="0">
                  <a:pos x="394" y="175"/>
                </a:cxn>
                <a:cxn ang="0">
                  <a:pos x="380" y="231"/>
                </a:cxn>
                <a:cxn ang="0">
                  <a:pos x="373" y="277"/>
                </a:cxn>
                <a:cxn ang="0">
                  <a:pos x="455" y="300"/>
                </a:cxn>
                <a:cxn ang="0">
                  <a:pos x="518" y="346"/>
                </a:cxn>
                <a:cxn ang="0">
                  <a:pos x="561" y="415"/>
                </a:cxn>
                <a:cxn ang="0">
                  <a:pos x="579" y="489"/>
                </a:cxn>
                <a:cxn ang="0">
                  <a:pos x="573" y="564"/>
                </a:cxn>
                <a:cxn ang="0">
                  <a:pos x="544" y="629"/>
                </a:cxn>
                <a:cxn ang="0">
                  <a:pos x="496" y="680"/>
                </a:cxn>
                <a:cxn ang="0">
                  <a:pos x="441" y="710"/>
                </a:cxn>
                <a:cxn ang="0">
                  <a:pos x="399" y="720"/>
                </a:cxn>
                <a:cxn ang="0">
                  <a:pos x="350" y="721"/>
                </a:cxn>
                <a:cxn ang="0">
                  <a:pos x="286" y="712"/>
                </a:cxn>
                <a:cxn ang="0">
                  <a:pos x="326" y="685"/>
                </a:cxn>
                <a:cxn ang="0">
                  <a:pos x="379" y="688"/>
                </a:cxn>
                <a:cxn ang="0">
                  <a:pos x="415" y="681"/>
                </a:cxn>
                <a:cxn ang="0">
                  <a:pos x="460" y="657"/>
                </a:cxn>
                <a:cxn ang="0">
                  <a:pos x="494" y="604"/>
                </a:cxn>
                <a:cxn ang="0">
                  <a:pos x="494" y="523"/>
                </a:cxn>
                <a:cxn ang="0">
                  <a:pos x="463" y="436"/>
                </a:cxn>
                <a:cxn ang="0">
                  <a:pos x="427" y="382"/>
                </a:cxn>
                <a:cxn ang="0">
                  <a:pos x="380" y="338"/>
                </a:cxn>
                <a:cxn ang="0">
                  <a:pos x="320" y="310"/>
                </a:cxn>
                <a:cxn ang="0">
                  <a:pos x="287" y="334"/>
                </a:cxn>
                <a:cxn ang="0">
                  <a:pos x="255" y="346"/>
                </a:cxn>
                <a:cxn ang="0">
                  <a:pos x="231" y="348"/>
                </a:cxn>
                <a:cxn ang="0">
                  <a:pos x="215" y="340"/>
                </a:cxn>
                <a:cxn ang="0">
                  <a:pos x="210" y="329"/>
                </a:cxn>
                <a:cxn ang="0">
                  <a:pos x="212" y="316"/>
                </a:cxn>
                <a:cxn ang="0">
                  <a:pos x="223" y="303"/>
                </a:cxn>
                <a:cxn ang="0">
                  <a:pos x="246" y="292"/>
                </a:cxn>
                <a:cxn ang="0">
                  <a:pos x="292" y="282"/>
                </a:cxn>
                <a:cxn ang="0">
                  <a:pos x="317" y="220"/>
                </a:cxn>
                <a:cxn ang="0">
                  <a:pos x="298" y="137"/>
                </a:cxn>
                <a:cxn ang="0">
                  <a:pos x="259" y="76"/>
                </a:cxn>
                <a:cxn ang="0">
                  <a:pos x="209" y="48"/>
                </a:cxn>
                <a:cxn ang="0">
                  <a:pos x="154" y="49"/>
                </a:cxn>
                <a:cxn ang="0">
                  <a:pos x="97" y="84"/>
                </a:cxn>
                <a:cxn ang="0">
                  <a:pos x="73" y="145"/>
                </a:cxn>
                <a:cxn ang="0">
                  <a:pos x="84" y="211"/>
                </a:cxn>
              </a:cxnLst>
              <a:rect l="0" t="0" r="r" b="b"/>
              <a:pathLst>
                <a:path w="580" h="1004">
                  <a:moveTo>
                    <a:pt x="286" y="712"/>
                  </a:moveTo>
                  <a:lnTo>
                    <a:pt x="320" y="793"/>
                  </a:lnTo>
                  <a:lnTo>
                    <a:pt x="328" y="813"/>
                  </a:lnTo>
                  <a:lnTo>
                    <a:pt x="335" y="834"/>
                  </a:lnTo>
                  <a:lnTo>
                    <a:pt x="341" y="855"/>
                  </a:lnTo>
                  <a:lnTo>
                    <a:pt x="348" y="877"/>
                  </a:lnTo>
                  <a:lnTo>
                    <a:pt x="354" y="899"/>
                  </a:lnTo>
                  <a:lnTo>
                    <a:pt x="360" y="922"/>
                  </a:lnTo>
                  <a:lnTo>
                    <a:pt x="364" y="946"/>
                  </a:lnTo>
                  <a:lnTo>
                    <a:pt x="370" y="971"/>
                  </a:lnTo>
                  <a:lnTo>
                    <a:pt x="288" y="1004"/>
                  </a:lnTo>
                  <a:lnTo>
                    <a:pt x="285" y="988"/>
                  </a:lnTo>
                  <a:lnTo>
                    <a:pt x="283" y="974"/>
                  </a:lnTo>
                  <a:lnTo>
                    <a:pt x="280" y="961"/>
                  </a:lnTo>
                  <a:lnTo>
                    <a:pt x="278" y="950"/>
                  </a:lnTo>
                  <a:lnTo>
                    <a:pt x="276" y="939"/>
                  </a:lnTo>
                  <a:lnTo>
                    <a:pt x="274" y="930"/>
                  </a:lnTo>
                  <a:lnTo>
                    <a:pt x="272" y="922"/>
                  </a:lnTo>
                  <a:lnTo>
                    <a:pt x="271" y="915"/>
                  </a:lnTo>
                  <a:lnTo>
                    <a:pt x="265" y="899"/>
                  </a:lnTo>
                  <a:lnTo>
                    <a:pt x="259" y="883"/>
                  </a:lnTo>
                  <a:lnTo>
                    <a:pt x="255" y="869"/>
                  </a:lnTo>
                  <a:lnTo>
                    <a:pt x="251" y="856"/>
                  </a:lnTo>
                  <a:lnTo>
                    <a:pt x="247" y="844"/>
                  </a:lnTo>
                  <a:lnTo>
                    <a:pt x="243" y="833"/>
                  </a:lnTo>
                  <a:lnTo>
                    <a:pt x="240" y="823"/>
                  </a:lnTo>
                  <a:lnTo>
                    <a:pt x="236" y="815"/>
                  </a:lnTo>
                  <a:lnTo>
                    <a:pt x="35" y="321"/>
                  </a:lnTo>
                  <a:lnTo>
                    <a:pt x="27" y="300"/>
                  </a:lnTo>
                  <a:lnTo>
                    <a:pt x="20" y="281"/>
                  </a:lnTo>
                  <a:lnTo>
                    <a:pt x="13" y="263"/>
                  </a:lnTo>
                  <a:lnTo>
                    <a:pt x="9" y="245"/>
                  </a:lnTo>
                  <a:lnTo>
                    <a:pt x="4" y="229"/>
                  </a:lnTo>
                  <a:lnTo>
                    <a:pt x="2" y="213"/>
                  </a:lnTo>
                  <a:lnTo>
                    <a:pt x="0" y="200"/>
                  </a:lnTo>
                  <a:lnTo>
                    <a:pt x="0" y="187"/>
                  </a:lnTo>
                  <a:lnTo>
                    <a:pt x="0" y="175"/>
                  </a:lnTo>
                  <a:lnTo>
                    <a:pt x="2" y="162"/>
                  </a:lnTo>
                  <a:lnTo>
                    <a:pt x="4" y="150"/>
                  </a:lnTo>
                  <a:lnTo>
                    <a:pt x="9" y="139"/>
                  </a:lnTo>
                  <a:lnTo>
                    <a:pt x="13" y="127"/>
                  </a:lnTo>
                  <a:lnTo>
                    <a:pt x="19" y="115"/>
                  </a:lnTo>
                  <a:lnTo>
                    <a:pt x="25" y="104"/>
                  </a:lnTo>
                  <a:lnTo>
                    <a:pt x="33" y="92"/>
                  </a:lnTo>
                  <a:lnTo>
                    <a:pt x="42" y="81"/>
                  </a:lnTo>
                  <a:lnTo>
                    <a:pt x="52" y="71"/>
                  </a:lnTo>
                  <a:lnTo>
                    <a:pt x="62" y="61"/>
                  </a:lnTo>
                  <a:lnTo>
                    <a:pt x="74" y="51"/>
                  </a:lnTo>
                  <a:lnTo>
                    <a:pt x="86" y="42"/>
                  </a:lnTo>
                  <a:lnTo>
                    <a:pt x="99" y="34"/>
                  </a:lnTo>
                  <a:lnTo>
                    <a:pt x="114" y="27"/>
                  </a:lnTo>
                  <a:lnTo>
                    <a:pt x="129" y="20"/>
                  </a:lnTo>
                  <a:lnTo>
                    <a:pt x="150" y="12"/>
                  </a:lnTo>
                  <a:lnTo>
                    <a:pt x="171" y="7"/>
                  </a:lnTo>
                  <a:lnTo>
                    <a:pt x="191" y="2"/>
                  </a:lnTo>
                  <a:lnTo>
                    <a:pt x="211" y="0"/>
                  </a:lnTo>
                  <a:lnTo>
                    <a:pt x="231" y="0"/>
                  </a:lnTo>
                  <a:lnTo>
                    <a:pt x="250" y="1"/>
                  </a:lnTo>
                  <a:lnTo>
                    <a:pt x="267" y="6"/>
                  </a:lnTo>
                  <a:lnTo>
                    <a:pt x="286" y="10"/>
                  </a:lnTo>
                  <a:lnTo>
                    <a:pt x="303" y="18"/>
                  </a:lnTo>
                  <a:lnTo>
                    <a:pt x="318" y="26"/>
                  </a:lnTo>
                  <a:lnTo>
                    <a:pt x="332" y="35"/>
                  </a:lnTo>
                  <a:lnTo>
                    <a:pt x="345" y="45"/>
                  </a:lnTo>
                  <a:lnTo>
                    <a:pt x="357" y="58"/>
                  </a:lnTo>
                  <a:lnTo>
                    <a:pt x="367" y="70"/>
                  </a:lnTo>
                  <a:lnTo>
                    <a:pt x="374" y="84"/>
                  </a:lnTo>
                  <a:lnTo>
                    <a:pt x="382" y="99"/>
                  </a:lnTo>
                  <a:lnTo>
                    <a:pt x="385" y="109"/>
                  </a:lnTo>
                  <a:lnTo>
                    <a:pt x="389" y="120"/>
                  </a:lnTo>
                  <a:lnTo>
                    <a:pt x="391" y="130"/>
                  </a:lnTo>
                  <a:lnTo>
                    <a:pt x="393" y="141"/>
                  </a:lnTo>
                  <a:lnTo>
                    <a:pt x="394" y="152"/>
                  </a:lnTo>
                  <a:lnTo>
                    <a:pt x="394" y="164"/>
                  </a:lnTo>
                  <a:lnTo>
                    <a:pt x="394" y="175"/>
                  </a:lnTo>
                  <a:lnTo>
                    <a:pt x="393" y="186"/>
                  </a:lnTo>
                  <a:lnTo>
                    <a:pt x="391" y="197"/>
                  </a:lnTo>
                  <a:lnTo>
                    <a:pt x="388" y="209"/>
                  </a:lnTo>
                  <a:lnTo>
                    <a:pt x="384" y="220"/>
                  </a:lnTo>
                  <a:lnTo>
                    <a:pt x="380" y="231"/>
                  </a:lnTo>
                  <a:lnTo>
                    <a:pt x="374" y="242"/>
                  </a:lnTo>
                  <a:lnTo>
                    <a:pt x="369" y="254"/>
                  </a:lnTo>
                  <a:lnTo>
                    <a:pt x="362" y="265"/>
                  </a:lnTo>
                  <a:lnTo>
                    <a:pt x="354" y="276"/>
                  </a:lnTo>
                  <a:lnTo>
                    <a:pt x="373" y="277"/>
                  </a:lnTo>
                  <a:lnTo>
                    <a:pt x="391" y="281"/>
                  </a:lnTo>
                  <a:lnTo>
                    <a:pt x="409" y="284"/>
                  </a:lnTo>
                  <a:lnTo>
                    <a:pt x="425" y="288"/>
                  </a:lnTo>
                  <a:lnTo>
                    <a:pt x="441" y="294"/>
                  </a:lnTo>
                  <a:lnTo>
                    <a:pt x="455" y="300"/>
                  </a:lnTo>
                  <a:lnTo>
                    <a:pt x="469" y="307"/>
                  </a:lnTo>
                  <a:lnTo>
                    <a:pt x="483" y="316"/>
                  </a:lnTo>
                  <a:lnTo>
                    <a:pt x="496" y="325"/>
                  </a:lnTo>
                  <a:lnTo>
                    <a:pt x="507" y="335"/>
                  </a:lnTo>
                  <a:lnTo>
                    <a:pt x="518" y="346"/>
                  </a:lnTo>
                  <a:lnTo>
                    <a:pt x="529" y="358"/>
                  </a:lnTo>
                  <a:lnTo>
                    <a:pt x="538" y="371"/>
                  </a:lnTo>
                  <a:lnTo>
                    <a:pt x="547" y="384"/>
                  </a:lnTo>
                  <a:lnTo>
                    <a:pt x="554" y="400"/>
                  </a:lnTo>
                  <a:lnTo>
                    <a:pt x="561" y="415"/>
                  </a:lnTo>
                  <a:lnTo>
                    <a:pt x="566" y="430"/>
                  </a:lnTo>
                  <a:lnTo>
                    <a:pt x="571" y="445"/>
                  </a:lnTo>
                  <a:lnTo>
                    <a:pt x="575" y="459"/>
                  </a:lnTo>
                  <a:lnTo>
                    <a:pt x="577" y="474"/>
                  </a:lnTo>
                  <a:lnTo>
                    <a:pt x="579" y="489"/>
                  </a:lnTo>
                  <a:lnTo>
                    <a:pt x="580" y="504"/>
                  </a:lnTo>
                  <a:lnTo>
                    <a:pt x="580" y="519"/>
                  </a:lnTo>
                  <a:lnTo>
                    <a:pt x="579" y="534"/>
                  </a:lnTo>
                  <a:lnTo>
                    <a:pt x="576" y="549"/>
                  </a:lnTo>
                  <a:lnTo>
                    <a:pt x="573" y="564"/>
                  </a:lnTo>
                  <a:lnTo>
                    <a:pt x="570" y="578"/>
                  </a:lnTo>
                  <a:lnTo>
                    <a:pt x="564" y="592"/>
                  </a:lnTo>
                  <a:lnTo>
                    <a:pt x="559" y="605"/>
                  </a:lnTo>
                  <a:lnTo>
                    <a:pt x="552" y="617"/>
                  </a:lnTo>
                  <a:lnTo>
                    <a:pt x="544" y="629"/>
                  </a:lnTo>
                  <a:lnTo>
                    <a:pt x="535" y="640"/>
                  </a:lnTo>
                  <a:lnTo>
                    <a:pt x="526" y="651"/>
                  </a:lnTo>
                  <a:lnTo>
                    <a:pt x="516" y="663"/>
                  </a:lnTo>
                  <a:lnTo>
                    <a:pt x="506" y="671"/>
                  </a:lnTo>
                  <a:lnTo>
                    <a:pt x="496" y="680"/>
                  </a:lnTo>
                  <a:lnTo>
                    <a:pt x="485" y="688"/>
                  </a:lnTo>
                  <a:lnTo>
                    <a:pt x="473" y="696"/>
                  </a:lnTo>
                  <a:lnTo>
                    <a:pt x="460" y="701"/>
                  </a:lnTo>
                  <a:lnTo>
                    <a:pt x="448" y="707"/>
                  </a:lnTo>
                  <a:lnTo>
                    <a:pt x="441" y="710"/>
                  </a:lnTo>
                  <a:lnTo>
                    <a:pt x="432" y="713"/>
                  </a:lnTo>
                  <a:lnTo>
                    <a:pt x="424" y="716"/>
                  </a:lnTo>
                  <a:lnTo>
                    <a:pt x="415" y="718"/>
                  </a:lnTo>
                  <a:lnTo>
                    <a:pt x="406" y="719"/>
                  </a:lnTo>
                  <a:lnTo>
                    <a:pt x="399" y="720"/>
                  </a:lnTo>
                  <a:lnTo>
                    <a:pt x="389" y="721"/>
                  </a:lnTo>
                  <a:lnTo>
                    <a:pt x="380" y="722"/>
                  </a:lnTo>
                  <a:lnTo>
                    <a:pt x="371" y="722"/>
                  </a:lnTo>
                  <a:lnTo>
                    <a:pt x="361" y="722"/>
                  </a:lnTo>
                  <a:lnTo>
                    <a:pt x="350" y="721"/>
                  </a:lnTo>
                  <a:lnTo>
                    <a:pt x="339" y="720"/>
                  </a:lnTo>
                  <a:lnTo>
                    <a:pt x="327" y="719"/>
                  </a:lnTo>
                  <a:lnTo>
                    <a:pt x="314" y="717"/>
                  </a:lnTo>
                  <a:lnTo>
                    <a:pt x="300" y="714"/>
                  </a:lnTo>
                  <a:lnTo>
                    <a:pt x="286" y="712"/>
                  </a:lnTo>
                  <a:close/>
                  <a:moveTo>
                    <a:pt x="271" y="674"/>
                  </a:moveTo>
                  <a:lnTo>
                    <a:pt x="286" y="677"/>
                  </a:lnTo>
                  <a:lnTo>
                    <a:pt x="299" y="680"/>
                  </a:lnTo>
                  <a:lnTo>
                    <a:pt x="314" y="682"/>
                  </a:lnTo>
                  <a:lnTo>
                    <a:pt x="326" y="685"/>
                  </a:lnTo>
                  <a:lnTo>
                    <a:pt x="339" y="686"/>
                  </a:lnTo>
                  <a:lnTo>
                    <a:pt x="350" y="687"/>
                  </a:lnTo>
                  <a:lnTo>
                    <a:pt x="361" y="688"/>
                  </a:lnTo>
                  <a:lnTo>
                    <a:pt x="372" y="688"/>
                  </a:lnTo>
                  <a:lnTo>
                    <a:pt x="379" y="688"/>
                  </a:lnTo>
                  <a:lnTo>
                    <a:pt x="386" y="687"/>
                  </a:lnTo>
                  <a:lnTo>
                    <a:pt x="394" y="687"/>
                  </a:lnTo>
                  <a:lnTo>
                    <a:pt x="401" y="685"/>
                  </a:lnTo>
                  <a:lnTo>
                    <a:pt x="407" y="684"/>
                  </a:lnTo>
                  <a:lnTo>
                    <a:pt x="415" y="681"/>
                  </a:lnTo>
                  <a:lnTo>
                    <a:pt x="422" y="680"/>
                  </a:lnTo>
                  <a:lnTo>
                    <a:pt x="428" y="677"/>
                  </a:lnTo>
                  <a:lnTo>
                    <a:pt x="439" y="671"/>
                  </a:lnTo>
                  <a:lnTo>
                    <a:pt x="450" y="665"/>
                  </a:lnTo>
                  <a:lnTo>
                    <a:pt x="460" y="657"/>
                  </a:lnTo>
                  <a:lnTo>
                    <a:pt x="468" y="649"/>
                  </a:lnTo>
                  <a:lnTo>
                    <a:pt x="476" y="639"/>
                  </a:lnTo>
                  <a:lnTo>
                    <a:pt x="483" y="628"/>
                  </a:lnTo>
                  <a:lnTo>
                    <a:pt x="489" y="616"/>
                  </a:lnTo>
                  <a:lnTo>
                    <a:pt x="494" y="604"/>
                  </a:lnTo>
                  <a:lnTo>
                    <a:pt x="497" y="590"/>
                  </a:lnTo>
                  <a:lnTo>
                    <a:pt x="498" y="574"/>
                  </a:lnTo>
                  <a:lnTo>
                    <a:pt x="498" y="559"/>
                  </a:lnTo>
                  <a:lnTo>
                    <a:pt x="497" y="541"/>
                  </a:lnTo>
                  <a:lnTo>
                    <a:pt x="494" y="523"/>
                  </a:lnTo>
                  <a:lnTo>
                    <a:pt x="489" y="505"/>
                  </a:lnTo>
                  <a:lnTo>
                    <a:pt x="483" y="484"/>
                  </a:lnTo>
                  <a:lnTo>
                    <a:pt x="475" y="463"/>
                  </a:lnTo>
                  <a:lnTo>
                    <a:pt x="468" y="449"/>
                  </a:lnTo>
                  <a:lnTo>
                    <a:pt x="463" y="436"/>
                  </a:lnTo>
                  <a:lnTo>
                    <a:pt x="456" y="424"/>
                  </a:lnTo>
                  <a:lnTo>
                    <a:pt x="449" y="413"/>
                  </a:lnTo>
                  <a:lnTo>
                    <a:pt x="443" y="402"/>
                  </a:lnTo>
                  <a:lnTo>
                    <a:pt x="435" y="391"/>
                  </a:lnTo>
                  <a:lnTo>
                    <a:pt x="427" y="382"/>
                  </a:lnTo>
                  <a:lnTo>
                    <a:pt x="420" y="373"/>
                  </a:lnTo>
                  <a:lnTo>
                    <a:pt x="411" y="364"/>
                  </a:lnTo>
                  <a:lnTo>
                    <a:pt x="402" y="356"/>
                  </a:lnTo>
                  <a:lnTo>
                    <a:pt x="391" y="347"/>
                  </a:lnTo>
                  <a:lnTo>
                    <a:pt x="380" y="338"/>
                  </a:lnTo>
                  <a:lnTo>
                    <a:pt x="369" y="330"/>
                  </a:lnTo>
                  <a:lnTo>
                    <a:pt x="356" y="321"/>
                  </a:lnTo>
                  <a:lnTo>
                    <a:pt x="342" y="314"/>
                  </a:lnTo>
                  <a:lnTo>
                    <a:pt x="328" y="305"/>
                  </a:lnTo>
                  <a:lnTo>
                    <a:pt x="320" y="310"/>
                  </a:lnTo>
                  <a:lnTo>
                    <a:pt x="314" y="316"/>
                  </a:lnTo>
                  <a:lnTo>
                    <a:pt x="307" y="321"/>
                  </a:lnTo>
                  <a:lnTo>
                    <a:pt x="300" y="326"/>
                  </a:lnTo>
                  <a:lnTo>
                    <a:pt x="294" y="330"/>
                  </a:lnTo>
                  <a:lnTo>
                    <a:pt x="287" y="334"/>
                  </a:lnTo>
                  <a:lnTo>
                    <a:pt x="280" y="337"/>
                  </a:lnTo>
                  <a:lnTo>
                    <a:pt x="275" y="339"/>
                  </a:lnTo>
                  <a:lnTo>
                    <a:pt x="267" y="342"/>
                  </a:lnTo>
                  <a:lnTo>
                    <a:pt x="261" y="345"/>
                  </a:lnTo>
                  <a:lnTo>
                    <a:pt x="255" y="346"/>
                  </a:lnTo>
                  <a:lnTo>
                    <a:pt x="250" y="347"/>
                  </a:lnTo>
                  <a:lnTo>
                    <a:pt x="244" y="348"/>
                  </a:lnTo>
                  <a:lnTo>
                    <a:pt x="239" y="348"/>
                  </a:lnTo>
                  <a:lnTo>
                    <a:pt x="234" y="348"/>
                  </a:lnTo>
                  <a:lnTo>
                    <a:pt x="231" y="348"/>
                  </a:lnTo>
                  <a:lnTo>
                    <a:pt x="226" y="347"/>
                  </a:lnTo>
                  <a:lnTo>
                    <a:pt x="223" y="345"/>
                  </a:lnTo>
                  <a:lnTo>
                    <a:pt x="221" y="343"/>
                  </a:lnTo>
                  <a:lnTo>
                    <a:pt x="218" y="342"/>
                  </a:lnTo>
                  <a:lnTo>
                    <a:pt x="215" y="340"/>
                  </a:lnTo>
                  <a:lnTo>
                    <a:pt x="213" y="338"/>
                  </a:lnTo>
                  <a:lnTo>
                    <a:pt x="212" y="336"/>
                  </a:lnTo>
                  <a:lnTo>
                    <a:pt x="211" y="334"/>
                  </a:lnTo>
                  <a:lnTo>
                    <a:pt x="210" y="331"/>
                  </a:lnTo>
                  <a:lnTo>
                    <a:pt x="210" y="329"/>
                  </a:lnTo>
                  <a:lnTo>
                    <a:pt x="210" y="326"/>
                  </a:lnTo>
                  <a:lnTo>
                    <a:pt x="210" y="324"/>
                  </a:lnTo>
                  <a:lnTo>
                    <a:pt x="210" y="321"/>
                  </a:lnTo>
                  <a:lnTo>
                    <a:pt x="211" y="318"/>
                  </a:lnTo>
                  <a:lnTo>
                    <a:pt x="212" y="316"/>
                  </a:lnTo>
                  <a:lnTo>
                    <a:pt x="213" y="314"/>
                  </a:lnTo>
                  <a:lnTo>
                    <a:pt x="215" y="310"/>
                  </a:lnTo>
                  <a:lnTo>
                    <a:pt x="218" y="308"/>
                  </a:lnTo>
                  <a:lnTo>
                    <a:pt x="220" y="306"/>
                  </a:lnTo>
                  <a:lnTo>
                    <a:pt x="223" y="303"/>
                  </a:lnTo>
                  <a:lnTo>
                    <a:pt x="226" y="300"/>
                  </a:lnTo>
                  <a:lnTo>
                    <a:pt x="231" y="298"/>
                  </a:lnTo>
                  <a:lnTo>
                    <a:pt x="235" y="296"/>
                  </a:lnTo>
                  <a:lnTo>
                    <a:pt x="240" y="294"/>
                  </a:lnTo>
                  <a:lnTo>
                    <a:pt x="246" y="292"/>
                  </a:lnTo>
                  <a:lnTo>
                    <a:pt x="253" y="289"/>
                  </a:lnTo>
                  <a:lnTo>
                    <a:pt x="262" y="287"/>
                  </a:lnTo>
                  <a:lnTo>
                    <a:pt x="271" y="285"/>
                  </a:lnTo>
                  <a:lnTo>
                    <a:pt x="280" y="283"/>
                  </a:lnTo>
                  <a:lnTo>
                    <a:pt x="292" y="282"/>
                  </a:lnTo>
                  <a:lnTo>
                    <a:pt x="304" y="279"/>
                  </a:lnTo>
                  <a:lnTo>
                    <a:pt x="316" y="277"/>
                  </a:lnTo>
                  <a:lnTo>
                    <a:pt x="317" y="257"/>
                  </a:lnTo>
                  <a:lnTo>
                    <a:pt x="318" y="239"/>
                  </a:lnTo>
                  <a:lnTo>
                    <a:pt x="317" y="220"/>
                  </a:lnTo>
                  <a:lnTo>
                    <a:pt x="315" y="202"/>
                  </a:lnTo>
                  <a:lnTo>
                    <a:pt x="312" y="184"/>
                  </a:lnTo>
                  <a:lnTo>
                    <a:pt x="308" y="168"/>
                  </a:lnTo>
                  <a:lnTo>
                    <a:pt x="304" y="152"/>
                  </a:lnTo>
                  <a:lnTo>
                    <a:pt x="298" y="137"/>
                  </a:lnTo>
                  <a:lnTo>
                    <a:pt x="292" y="123"/>
                  </a:lnTo>
                  <a:lnTo>
                    <a:pt x="285" y="109"/>
                  </a:lnTo>
                  <a:lnTo>
                    <a:pt x="277" y="97"/>
                  </a:lnTo>
                  <a:lnTo>
                    <a:pt x="268" y="86"/>
                  </a:lnTo>
                  <a:lnTo>
                    <a:pt x="259" y="76"/>
                  </a:lnTo>
                  <a:lnTo>
                    <a:pt x="251" y="69"/>
                  </a:lnTo>
                  <a:lnTo>
                    <a:pt x="241" y="61"/>
                  </a:lnTo>
                  <a:lnTo>
                    <a:pt x="230" y="55"/>
                  </a:lnTo>
                  <a:lnTo>
                    <a:pt x="220" y="51"/>
                  </a:lnTo>
                  <a:lnTo>
                    <a:pt x="209" y="48"/>
                  </a:lnTo>
                  <a:lnTo>
                    <a:pt x="198" y="45"/>
                  </a:lnTo>
                  <a:lnTo>
                    <a:pt x="187" y="44"/>
                  </a:lnTo>
                  <a:lnTo>
                    <a:pt x="176" y="44"/>
                  </a:lnTo>
                  <a:lnTo>
                    <a:pt x="165" y="45"/>
                  </a:lnTo>
                  <a:lnTo>
                    <a:pt x="154" y="49"/>
                  </a:lnTo>
                  <a:lnTo>
                    <a:pt x="142" y="52"/>
                  </a:lnTo>
                  <a:lnTo>
                    <a:pt x="129" y="59"/>
                  </a:lnTo>
                  <a:lnTo>
                    <a:pt x="117" y="66"/>
                  </a:lnTo>
                  <a:lnTo>
                    <a:pt x="106" y="74"/>
                  </a:lnTo>
                  <a:lnTo>
                    <a:pt x="97" y="84"/>
                  </a:lnTo>
                  <a:lnTo>
                    <a:pt x="89" y="95"/>
                  </a:lnTo>
                  <a:lnTo>
                    <a:pt x="83" y="107"/>
                  </a:lnTo>
                  <a:lnTo>
                    <a:pt x="78" y="120"/>
                  </a:lnTo>
                  <a:lnTo>
                    <a:pt x="75" y="135"/>
                  </a:lnTo>
                  <a:lnTo>
                    <a:pt x="73" y="145"/>
                  </a:lnTo>
                  <a:lnTo>
                    <a:pt x="73" y="157"/>
                  </a:lnTo>
                  <a:lnTo>
                    <a:pt x="74" y="169"/>
                  </a:lnTo>
                  <a:lnTo>
                    <a:pt x="76" y="182"/>
                  </a:lnTo>
                  <a:lnTo>
                    <a:pt x="80" y="196"/>
                  </a:lnTo>
                  <a:lnTo>
                    <a:pt x="84" y="211"/>
                  </a:lnTo>
                  <a:lnTo>
                    <a:pt x="89" y="226"/>
                  </a:lnTo>
                  <a:lnTo>
                    <a:pt x="96" y="244"/>
                  </a:lnTo>
                  <a:lnTo>
                    <a:pt x="271" y="674"/>
                  </a:lnTo>
                  <a:close/>
                </a:path>
              </a:pathLst>
            </a:custGeom>
            <a:solidFill>
              <a:srgbClr val="E87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Freeform 31"/>
            <p:cNvSpPr>
              <a:spLocks/>
            </p:cNvSpPr>
            <p:nvPr/>
          </p:nvSpPr>
          <p:spPr bwMode="auto">
            <a:xfrm>
              <a:off x="3891" y="1514"/>
              <a:ext cx="145" cy="251"/>
            </a:xfrm>
            <a:custGeom>
              <a:avLst/>
              <a:gdLst/>
              <a:ahLst/>
              <a:cxnLst>
                <a:cxn ang="0">
                  <a:pos x="328" y="813"/>
                </a:cxn>
                <a:cxn ang="0">
                  <a:pos x="348" y="877"/>
                </a:cxn>
                <a:cxn ang="0">
                  <a:pos x="364" y="946"/>
                </a:cxn>
                <a:cxn ang="0">
                  <a:pos x="285" y="988"/>
                </a:cxn>
                <a:cxn ang="0">
                  <a:pos x="278" y="950"/>
                </a:cxn>
                <a:cxn ang="0">
                  <a:pos x="272" y="922"/>
                </a:cxn>
                <a:cxn ang="0">
                  <a:pos x="259" y="883"/>
                </a:cxn>
                <a:cxn ang="0">
                  <a:pos x="247" y="844"/>
                </a:cxn>
                <a:cxn ang="0">
                  <a:pos x="236" y="815"/>
                </a:cxn>
                <a:cxn ang="0">
                  <a:pos x="20" y="281"/>
                </a:cxn>
                <a:cxn ang="0">
                  <a:pos x="4" y="229"/>
                </a:cxn>
                <a:cxn ang="0">
                  <a:pos x="0" y="187"/>
                </a:cxn>
                <a:cxn ang="0">
                  <a:pos x="4" y="150"/>
                </a:cxn>
                <a:cxn ang="0">
                  <a:pos x="19" y="115"/>
                </a:cxn>
                <a:cxn ang="0">
                  <a:pos x="42" y="81"/>
                </a:cxn>
                <a:cxn ang="0">
                  <a:pos x="74" y="51"/>
                </a:cxn>
                <a:cxn ang="0">
                  <a:pos x="114" y="27"/>
                </a:cxn>
                <a:cxn ang="0">
                  <a:pos x="171" y="7"/>
                </a:cxn>
                <a:cxn ang="0">
                  <a:pos x="231" y="0"/>
                </a:cxn>
                <a:cxn ang="0">
                  <a:pos x="286" y="10"/>
                </a:cxn>
                <a:cxn ang="0">
                  <a:pos x="332" y="35"/>
                </a:cxn>
                <a:cxn ang="0">
                  <a:pos x="367" y="70"/>
                </a:cxn>
                <a:cxn ang="0">
                  <a:pos x="385" y="109"/>
                </a:cxn>
                <a:cxn ang="0">
                  <a:pos x="393" y="141"/>
                </a:cxn>
                <a:cxn ang="0">
                  <a:pos x="394" y="175"/>
                </a:cxn>
                <a:cxn ang="0">
                  <a:pos x="388" y="209"/>
                </a:cxn>
                <a:cxn ang="0">
                  <a:pos x="374" y="242"/>
                </a:cxn>
                <a:cxn ang="0">
                  <a:pos x="354" y="276"/>
                </a:cxn>
                <a:cxn ang="0">
                  <a:pos x="409" y="284"/>
                </a:cxn>
                <a:cxn ang="0">
                  <a:pos x="455" y="300"/>
                </a:cxn>
                <a:cxn ang="0">
                  <a:pos x="496" y="325"/>
                </a:cxn>
                <a:cxn ang="0">
                  <a:pos x="529" y="358"/>
                </a:cxn>
                <a:cxn ang="0">
                  <a:pos x="554" y="400"/>
                </a:cxn>
                <a:cxn ang="0">
                  <a:pos x="571" y="445"/>
                </a:cxn>
                <a:cxn ang="0">
                  <a:pos x="579" y="489"/>
                </a:cxn>
                <a:cxn ang="0">
                  <a:pos x="579" y="534"/>
                </a:cxn>
                <a:cxn ang="0">
                  <a:pos x="570" y="578"/>
                </a:cxn>
                <a:cxn ang="0">
                  <a:pos x="552" y="617"/>
                </a:cxn>
                <a:cxn ang="0">
                  <a:pos x="526" y="651"/>
                </a:cxn>
                <a:cxn ang="0">
                  <a:pos x="496" y="680"/>
                </a:cxn>
                <a:cxn ang="0">
                  <a:pos x="460" y="701"/>
                </a:cxn>
                <a:cxn ang="0">
                  <a:pos x="432" y="713"/>
                </a:cxn>
                <a:cxn ang="0">
                  <a:pos x="406" y="719"/>
                </a:cxn>
                <a:cxn ang="0">
                  <a:pos x="380" y="722"/>
                </a:cxn>
                <a:cxn ang="0">
                  <a:pos x="350" y="721"/>
                </a:cxn>
                <a:cxn ang="0">
                  <a:pos x="314" y="717"/>
                </a:cxn>
              </a:cxnLst>
              <a:rect l="0" t="0" r="r" b="b"/>
              <a:pathLst>
                <a:path w="580" h="1004">
                  <a:moveTo>
                    <a:pt x="286" y="712"/>
                  </a:moveTo>
                  <a:lnTo>
                    <a:pt x="320" y="793"/>
                  </a:lnTo>
                  <a:lnTo>
                    <a:pt x="328" y="813"/>
                  </a:lnTo>
                  <a:lnTo>
                    <a:pt x="335" y="834"/>
                  </a:lnTo>
                  <a:lnTo>
                    <a:pt x="341" y="855"/>
                  </a:lnTo>
                  <a:lnTo>
                    <a:pt x="348" y="877"/>
                  </a:lnTo>
                  <a:lnTo>
                    <a:pt x="354" y="899"/>
                  </a:lnTo>
                  <a:lnTo>
                    <a:pt x="360" y="922"/>
                  </a:lnTo>
                  <a:lnTo>
                    <a:pt x="364" y="946"/>
                  </a:lnTo>
                  <a:lnTo>
                    <a:pt x="370" y="971"/>
                  </a:lnTo>
                  <a:lnTo>
                    <a:pt x="288" y="1004"/>
                  </a:lnTo>
                  <a:lnTo>
                    <a:pt x="285" y="988"/>
                  </a:lnTo>
                  <a:lnTo>
                    <a:pt x="283" y="974"/>
                  </a:lnTo>
                  <a:lnTo>
                    <a:pt x="280" y="961"/>
                  </a:lnTo>
                  <a:lnTo>
                    <a:pt x="278" y="950"/>
                  </a:lnTo>
                  <a:lnTo>
                    <a:pt x="276" y="939"/>
                  </a:lnTo>
                  <a:lnTo>
                    <a:pt x="274" y="930"/>
                  </a:lnTo>
                  <a:lnTo>
                    <a:pt x="272" y="922"/>
                  </a:lnTo>
                  <a:lnTo>
                    <a:pt x="271" y="915"/>
                  </a:lnTo>
                  <a:lnTo>
                    <a:pt x="265" y="899"/>
                  </a:lnTo>
                  <a:lnTo>
                    <a:pt x="259" y="883"/>
                  </a:lnTo>
                  <a:lnTo>
                    <a:pt x="255" y="869"/>
                  </a:lnTo>
                  <a:lnTo>
                    <a:pt x="251" y="856"/>
                  </a:lnTo>
                  <a:lnTo>
                    <a:pt x="247" y="844"/>
                  </a:lnTo>
                  <a:lnTo>
                    <a:pt x="243" y="833"/>
                  </a:lnTo>
                  <a:lnTo>
                    <a:pt x="240" y="823"/>
                  </a:lnTo>
                  <a:lnTo>
                    <a:pt x="236" y="815"/>
                  </a:lnTo>
                  <a:lnTo>
                    <a:pt x="35" y="321"/>
                  </a:lnTo>
                  <a:lnTo>
                    <a:pt x="27" y="300"/>
                  </a:lnTo>
                  <a:lnTo>
                    <a:pt x="20" y="281"/>
                  </a:lnTo>
                  <a:lnTo>
                    <a:pt x="13" y="263"/>
                  </a:lnTo>
                  <a:lnTo>
                    <a:pt x="9" y="245"/>
                  </a:lnTo>
                  <a:lnTo>
                    <a:pt x="4" y="229"/>
                  </a:lnTo>
                  <a:lnTo>
                    <a:pt x="2" y="213"/>
                  </a:lnTo>
                  <a:lnTo>
                    <a:pt x="0" y="200"/>
                  </a:lnTo>
                  <a:lnTo>
                    <a:pt x="0" y="187"/>
                  </a:lnTo>
                  <a:lnTo>
                    <a:pt x="0" y="175"/>
                  </a:lnTo>
                  <a:lnTo>
                    <a:pt x="2" y="162"/>
                  </a:lnTo>
                  <a:lnTo>
                    <a:pt x="4" y="150"/>
                  </a:lnTo>
                  <a:lnTo>
                    <a:pt x="9" y="139"/>
                  </a:lnTo>
                  <a:lnTo>
                    <a:pt x="13" y="127"/>
                  </a:lnTo>
                  <a:lnTo>
                    <a:pt x="19" y="115"/>
                  </a:lnTo>
                  <a:lnTo>
                    <a:pt x="25" y="104"/>
                  </a:lnTo>
                  <a:lnTo>
                    <a:pt x="33" y="92"/>
                  </a:lnTo>
                  <a:lnTo>
                    <a:pt x="42" y="81"/>
                  </a:lnTo>
                  <a:lnTo>
                    <a:pt x="52" y="71"/>
                  </a:lnTo>
                  <a:lnTo>
                    <a:pt x="62" y="61"/>
                  </a:lnTo>
                  <a:lnTo>
                    <a:pt x="74" y="51"/>
                  </a:lnTo>
                  <a:lnTo>
                    <a:pt x="86" y="42"/>
                  </a:lnTo>
                  <a:lnTo>
                    <a:pt x="99" y="34"/>
                  </a:lnTo>
                  <a:lnTo>
                    <a:pt x="114" y="27"/>
                  </a:lnTo>
                  <a:lnTo>
                    <a:pt x="129" y="20"/>
                  </a:lnTo>
                  <a:lnTo>
                    <a:pt x="150" y="12"/>
                  </a:lnTo>
                  <a:lnTo>
                    <a:pt x="171" y="7"/>
                  </a:lnTo>
                  <a:lnTo>
                    <a:pt x="191" y="2"/>
                  </a:lnTo>
                  <a:lnTo>
                    <a:pt x="211" y="0"/>
                  </a:lnTo>
                  <a:lnTo>
                    <a:pt x="231" y="0"/>
                  </a:lnTo>
                  <a:lnTo>
                    <a:pt x="250" y="1"/>
                  </a:lnTo>
                  <a:lnTo>
                    <a:pt x="267" y="6"/>
                  </a:lnTo>
                  <a:lnTo>
                    <a:pt x="286" y="10"/>
                  </a:lnTo>
                  <a:lnTo>
                    <a:pt x="303" y="18"/>
                  </a:lnTo>
                  <a:lnTo>
                    <a:pt x="318" y="26"/>
                  </a:lnTo>
                  <a:lnTo>
                    <a:pt x="332" y="35"/>
                  </a:lnTo>
                  <a:lnTo>
                    <a:pt x="345" y="45"/>
                  </a:lnTo>
                  <a:lnTo>
                    <a:pt x="357" y="58"/>
                  </a:lnTo>
                  <a:lnTo>
                    <a:pt x="367" y="70"/>
                  </a:lnTo>
                  <a:lnTo>
                    <a:pt x="374" y="84"/>
                  </a:lnTo>
                  <a:lnTo>
                    <a:pt x="382" y="99"/>
                  </a:lnTo>
                  <a:lnTo>
                    <a:pt x="385" y="109"/>
                  </a:lnTo>
                  <a:lnTo>
                    <a:pt x="389" y="120"/>
                  </a:lnTo>
                  <a:lnTo>
                    <a:pt x="391" y="130"/>
                  </a:lnTo>
                  <a:lnTo>
                    <a:pt x="393" y="141"/>
                  </a:lnTo>
                  <a:lnTo>
                    <a:pt x="394" y="152"/>
                  </a:lnTo>
                  <a:lnTo>
                    <a:pt x="394" y="164"/>
                  </a:lnTo>
                  <a:lnTo>
                    <a:pt x="394" y="175"/>
                  </a:lnTo>
                  <a:lnTo>
                    <a:pt x="393" y="186"/>
                  </a:lnTo>
                  <a:lnTo>
                    <a:pt x="391" y="197"/>
                  </a:lnTo>
                  <a:lnTo>
                    <a:pt x="388" y="209"/>
                  </a:lnTo>
                  <a:lnTo>
                    <a:pt x="384" y="220"/>
                  </a:lnTo>
                  <a:lnTo>
                    <a:pt x="380" y="231"/>
                  </a:lnTo>
                  <a:lnTo>
                    <a:pt x="374" y="242"/>
                  </a:lnTo>
                  <a:lnTo>
                    <a:pt x="369" y="254"/>
                  </a:lnTo>
                  <a:lnTo>
                    <a:pt x="362" y="265"/>
                  </a:lnTo>
                  <a:lnTo>
                    <a:pt x="354" y="276"/>
                  </a:lnTo>
                  <a:lnTo>
                    <a:pt x="373" y="277"/>
                  </a:lnTo>
                  <a:lnTo>
                    <a:pt x="391" y="281"/>
                  </a:lnTo>
                  <a:lnTo>
                    <a:pt x="409" y="284"/>
                  </a:lnTo>
                  <a:lnTo>
                    <a:pt x="425" y="288"/>
                  </a:lnTo>
                  <a:lnTo>
                    <a:pt x="441" y="294"/>
                  </a:lnTo>
                  <a:lnTo>
                    <a:pt x="455" y="300"/>
                  </a:lnTo>
                  <a:lnTo>
                    <a:pt x="469" y="307"/>
                  </a:lnTo>
                  <a:lnTo>
                    <a:pt x="483" y="316"/>
                  </a:lnTo>
                  <a:lnTo>
                    <a:pt x="496" y="325"/>
                  </a:lnTo>
                  <a:lnTo>
                    <a:pt x="507" y="335"/>
                  </a:lnTo>
                  <a:lnTo>
                    <a:pt x="518" y="346"/>
                  </a:lnTo>
                  <a:lnTo>
                    <a:pt x="529" y="358"/>
                  </a:lnTo>
                  <a:lnTo>
                    <a:pt x="538" y="371"/>
                  </a:lnTo>
                  <a:lnTo>
                    <a:pt x="547" y="384"/>
                  </a:lnTo>
                  <a:lnTo>
                    <a:pt x="554" y="400"/>
                  </a:lnTo>
                  <a:lnTo>
                    <a:pt x="561" y="415"/>
                  </a:lnTo>
                  <a:lnTo>
                    <a:pt x="566" y="430"/>
                  </a:lnTo>
                  <a:lnTo>
                    <a:pt x="571" y="445"/>
                  </a:lnTo>
                  <a:lnTo>
                    <a:pt x="575" y="459"/>
                  </a:lnTo>
                  <a:lnTo>
                    <a:pt x="577" y="474"/>
                  </a:lnTo>
                  <a:lnTo>
                    <a:pt x="579" y="489"/>
                  </a:lnTo>
                  <a:lnTo>
                    <a:pt x="580" y="504"/>
                  </a:lnTo>
                  <a:lnTo>
                    <a:pt x="580" y="519"/>
                  </a:lnTo>
                  <a:lnTo>
                    <a:pt x="579" y="534"/>
                  </a:lnTo>
                  <a:lnTo>
                    <a:pt x="576" y="549"/>
                  </a:lnTo>
                  <a:lnTo>
                    <a:pt x="573" y="564"/>
                  </a:lnTo>
                  <a:lnTo>
                    <a:pt x="570" y="578"/>
                  </a:lnTo>
                  <a:lnTo>
                    <a:pt x="564" y="592"/>
                  </a:lnTo>
                  <a:lnTo>
                    <a:pt x="559" y="605"/>
                  </a:lnTo>
                  <a:lnTo>
                    <a:pt x="552" y="617"/>
                  </a:lnTo>
                  <a:lnTo>
                    <a:pt x="544" y="629"/>
                  </a:lnTo>
                  <a:lnTo>
                    <a:pt x="535" y="640"/>
                  </a:lnTo>
                  <a:lnTo>
                    <a:pt x="526" y="651"/>
                  </a:lnTo>
                  <a:lnTo>
                    <a:pt x="516" y="663"/>
                  </a:lnTo>
                  <a:lnTo>
                    <a:pt x="506" y="671"/>
                  </a:lnTo>
                  <a:lnTo>
                    <a:pt x="496" y="680"/>
                  </a:lnTo>
                  <a:lnTo>
                    <a:pt x="485" y="688"/>
                  </a:lnTo>
                  <a:lnTo>
                    <a:pt x="473" y="696"/>
                  </a:lnTo>
                  <a:lnTo>
                    <a:pt x="460" y="701"/>
                  </a:lnTo>
                  <a:lnTo>
                    <a:pt x="448" y="707"/>
                  </a:lnTo>
                  <a:lnTo>
                    <a:pt x="441" y="710"/>
                  </a:lnTo>
                  <a:lnTo>
                    <a:pt x="432" y="713"/>
                  </a:lnTo>
                  <a:lnTo>
                    <a:pt x="424" y="716"/>
                  </a:lnTo>
                  <a:lnTo>
                    <a:pt x="415" y="718"/>
                  </a:lnTo>
                  <a:lnTo>
                    <a:pt x="406" y="719"/>
                  </a:lnTo>
                  <a:lnTo>
                    <a:pt x="399" y="720"/>
                  </a:lnTo>
                  <a:lnTo>
                    <a:pt x="389" y="721"/>
                  </a:lnTo>
                  <a:lnTo>
                    <a:pt x="380" y="722"/>
                  </a:lnTo>
                  <a:lnTo>
                    <a:pt x="371" y="722"/>
                  </a:lnTo>
                  <a:lnTo>
                    <a:pt x="361" y="722"/>
                  </a:lnTo>
                  <a:lnTo>
                    <a:pt x="350" y="721"/>
                  </a:lnTo>
                  <a:lnTo>
                    <a:pt x="339" y="720"/>
                  </a:lnTo>
                  <a:lnTo>
                    <a:pt x="327" y="719"/>
                  </a:lnTo>
                  <a:lnTo>
                    <a:pt x="314" y="717"/>
                  </a:lnTo>
                  <a:lnTo>
                    <a:pt x="300" y="714"/>
                  </a:lnTo>
                  <a:lnTo>
                    <a:pt x="286" y="712"/>
                  </a:lnTo>
                </a:path>
              </a:pathLst>
            </a:custGeom>
            <a:noFill/>
            <a:ln w="3175">
              <a:solidFill>
                <a:srgbClr val="2C257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3909" y="1525"/>
              <a:ext cx="107" cy="161"/>
            </a:xfrm>
            <a:custGeom>
              <a:avLst/>
              <a:gdLst/>
              <a:ahLst/>
              <a:cxnLst>
                <a:cxn ang="0">
                  <a:pos x="226" y="636"/>
                </a:cxn>
                <a:cxn ang="0">
                  <a:pos x="266" y="642"/>
                </a:cxn>
                <a:cxn ang="0">
                  <a:pos x="299" y="644"/>
                </a:cxn>
                <a:cxn ang="0">
                  <a:pos x="321" y="643"/>
                </a:cxn>
                <a:cxn ang="0">
                  <a:pos x="342" y="637"/>
                </a:cxn>
                <a:cxn ang="0">
                  <a:pos x="366" y="627"/>
                </a:cxn>
                <a:cxn ang="0">
                  <a:pos x="395" y="605"/>
                </a:cxn>
                <a:cxn ang="0">
                  <a:pos x="416" y="572"/>
                </a:cxn>
                <a:cxn ang="0">
                  <a:pos x="425" y="530"/>
                </a:cxn>
                <a:cxn ang="0">
                  <a:pos x="421" y="479"/>
                </a:cxn>
                <a:cxn ang="0">
                  <a:pos x="402" y="419"/>
                </a:cxn>
                <a:cxn ang="0">
                  <a:pos x="383" y="380"/>
                </a:cxn>
                <a:cxn ang="0">
                  <a:pos x="362" y="347"/>
                </a:cxn>
                <a:cxn ang="0">
                  <a:pos x="338" y="320"/>
                </a:cxn>
                <a:cxn ang="0">
                  <a:pos x="307" y="294"/>
                </a:cxn>
                <a:cxn ang="0">
                  <a:pos x="269" y="270"/>
                </a:cxn>
                <a:cxn ang="0">
                  <a:pos x="241" y="272"/>
                </a:cxn>
                <a:cxn ang="0">
                  <a:pos x="221" y="286"/>
                </a:cxn>
                <a:cxn ang="0">
                  <a:pos x="202" y="295"/>
                </a:cxn>
                <a:cxn ang="0">
                  <a:pos x="182" y="302"/>
                </a:cxn>
                <a:cxn ang="0">
                  <a:pos x="166" y="304"/>
                </a:cxn>
                <a:cxn ang="0">
                  <a:pos x="153" y="303"/>
                </a:cxn>
                <a:cxn ang="0">
                  <a:pos x="145" y="298"/>
                </a:cxn>
                <a:cxn ang="0">
                  <a:pos x="139" y="292"/>
                </a:cxn>
                <a:cxn ang="0">
                  <a:pos x="137" y="285"/>
                </a:cxn>
                <a:cxn ang="0">
                  <a:pos x="137" y="277"/>
                </a:cxn>
                <a:cxn ang="0">
                  <a:pos x="140" y="270"/>
                </a:cxn>
                <a:cxn ang="0">
                  <a:pos x="147" y="262"/>
                </a:cxn>
                <a:cxn ang="0">
                  <a:pos x="158" y="254"/>
                </a:cxn>
                <a:cxn ang="0">
                  <a:pos x="173" y="248"/>
                </a:cxn>
                <a:cxn ang="0">
                  <a:pos x="198" y="241"/>
                </a:cxn>
                <a:cxn ang="0">
                  <a:pos x="231" y="235"/>
                </a:cxn>
                <a:cxn ang="0">
                  <a:pos x="245" y="195"/>
                </a:cxn>
                <a:cxn ang="0">
                  <a:pos x="239" y="140"/>
                </a:cxn>
                <a:cxn ang="0">
                  <a:pos x="225" y="93"/>
                </a:cxn>
                <a:cxn ang="0">
                  <a:pos x="204" y="53"/>
                </a:cxn>
                <a:cxn ang="0">
                  <a:pos x="178" y="25"/>
                </a:cxn>
                <a:cxn ang="0">
                  <a:pos x="147" y="7"/>
                </a:cxn>
                <a:cxn ang="0">
                  <a:pos x="114" y="0"/>
                </a:cxn>
                <a:cxn ang="0">
                  <a:pos x="81" y="5"/>
                </a:cxn>
                <a:cxn ang="0">
                  <a:pos x="44" y="22"/>
                </a:cxn>
                <a:cxn ang="0">
                  <a:pos x="16" y="51"/>
                </a:cxn>
                <a:cxn ang="0">
                  <a:pos x="2" y="91"/>
                </a:cxn>
                <a:cxn ang="0">
                  <a:pos x="1" y="125"/>
                </a:cxn>
                <a:cxn ang="0">
                  <a:pos x="11" y="167"/>
                </a:cxn>
                <a:cxn ang="0">
                  <a:pos x="198" y="630"/>
                </a:cxn>
              </a:cxnLst>
              <a:rect l="0" t="0" r="r" b="b"/>
              <a:pathLst>
                <a:path w="425" h="644">
                  <a:moveTo>
                    <a:pt x="198" y="630"/>
                  </a:moveTo>
                  <a:lnTo>
                    <a:pt x="213" y="633"/>
                  </a:lnTo>
                  <a:lnTo>
                    <a:pt x="226" y="636"/>
                  </a:lnTo>
                  <a:lnTo>
                    <a:pt x="241" y="638"/>
                  </a:lnTo>
                  <a:lnTo>
                    <a:pt x="253" y="641"/>
                  </a:lnTo>
                  <a:lnTo>
                    <a:pt x="266" y="642"/>
                  </a:lnTo>
                  <a:lnTo>
                    <a:pt x="277" y="643"/>
                  </a:lnTo>
                  <a:lnTo>
                    <a:pt x="288" y="644"/>
                  </a:lnTo>
                  <a:lnTo>
                    <a:pt x="299" y="644"/>
                  </a:lnTo>
                  <a:lnTo>
                    <a:pt x="306" y="644"/>
                  </a:lnTo>
                  <a:lnTo>
                    <a:pt x="313" y="643"/>
                  </a:lnTo>
                  <a:lnTo>
                    <a:pt x="321" y="643"/>
                  </a:lnTo>
                  <a:lnTo>
                    <a:pt x="328" y="641"/>
                  </a:lnTo>
                  <a:lnTo>
                    <a:pt x="334" y="640"/>
                  </a:lnTo>
                  <a:lnTo>
                    <a:pt x="342" y="637"/>
                  </a:lnTo>
                  <a:lnTo>
                    <a:pt x="349" y="636"/>
                  </a:lnTo>
                  <a:lnTo>
                    <a:pt x="355" y="633"/>
                  </a:lnTo>
                  <a:lnTo>
                    <a:pt x="366" y="627"/>
                  </a:lnTo>
                  <a:lnTo>
                    <a:pt x="377" y="621"/>
                  </a:lnTo>
                  <a:lnTo>
                    <a:pt x="387" y="613"/>
                  </a:lnTo>
                  <a:lnTo>
                    <a:pt x="395" y="605"/>
                  </a:lnTo>
                  <a:lnTo>
                    <a:pt x="403" y="595"/>
                  </a:lnTo>
                  <a:lnTo>
                    <a:pt x="410" y="584"/>
                  </a:lnTo>
                  <a:lnTo>
                    <a:pt x="416" y="572"/>
                  </a:lnTo>
                  <a:lnTo>
                    <a:pt x="421" y="560"/>
                  </a:lnTo>
                  <a:lnTo>
                    <a:pt x="424" y="546"/>
                  </a:lnTo>
                  <a:lnTo>
                    <a:pt x="425" y="530"/>
                  </a:lnTo>
                  <a:lnTo>
                    <a:pt x="425" y="515"/>
                  </a:lnTo>
                  <a:lnTo>
                    <a:pt x="424" y="497"/>
                  </a:lnTo>
                  <a:lnTo>
                    <a:pt x="421" y="479"/>
                  </a:lnTo>
                  <a:lnTo>
                    <a:pt x="416" y="461"/>
                  </a:lnTo>
                  <a:lnTo>
                    <a:pt x="410" y="440"/>
                  </a:lnTo>
                  <a:lnTo>
                    <a:pt x="402" y="419"/>
                  </a:lnTo>
                  <a:lnTo>
                    <a:pt x="395" y="405"/>
                  </a:lnTo>
                  <a:lnTo>
                    <a:pt x="390" y="392"/>
                  </a:lnTo>
                  <a:lnTo>
                    <a:pt x="383" y="380"/>
                  </a:lnTo>
                  <a:lnTo>
                    <a:pt x="376" y="369"/>
                  </a:lnTo>
                  <a:lnTo>
                    <a:pt x="370" y="358"/>
                  </a:lnTo>
                  <a:lnTo>
                    <a:pt x="362" y="347"/>
                  </a:lnTo>
                  <a:lnTo>
                    <a:pt x="354" y="338"/>
                  </a:lnTo>
                  <a:lnTo>
                    <a:pt x="347" y="329"/>
                  </a:lnTo>
                  <a:lnTo>
                    <a:pt x="338" y="320"/>
                  </a:lnTo>
                  <a:lnTo>
                    <a:pt x="329" y="312"/>
                  </a:lnTo>
                  <a:lnTo>
                    <a:pt x="318" y="303"/>
                  </a:lnTo>
                  <a:lnTo>
                    <a:pt x="307" y="294"/>
                  </a:lnTo>
                  <a:lnTo>
                    <a:pt x="296" y="286"/>
                  </a:lnTo>
                  <a:lnTo>
                    <a:pt x="283" y="277"/>
                  </a:lnTo>
                  <a:lnTo>
                    <a:pt x="269" y="270"/>
                  </a:lnTo>
                  <a:lnTo>
                    <a:pt x="255" y="261"/>
                  </a:lnTo>
                  <a:lnTo>
                    <a:pt x="247" y="266"/>
                  </a:lnTo>
                  <a:lnTo>
                    <a:pt x="241" y="272"/>
                  </a:lnTo>
                  <a:lnTo>
                    <a:pt x="234" y="277"/>
                  </a:lnTo>
                  <a:lnTo>
                    <a:pt x="227" y="282"/>
                  </a:lnTo>
                  <a:lnTo>
                    <a:pt x="221" y="286"/>
                  </a:lnTo>
                  <a:lnTo>
                    <a:pt x="214" y="290"/>
                  </a:lnTo>
                  <a:lnTo>
                    <a:pt x="207" y="293"/>
                  </a:lnTo>
                  <a:lnTo>
                    <a:pt x="202" y="295"/>
                  </a:lnTo>
                  <a:lnTo>
                    <a:pt x="194" y="298"/>
                  </a:lnTo>
                  <a:lnTo>
                    <a:pt x="188" y="301"/>
                  </a:lnTo>
                  <a:lnTo>
                    <a:pt x="182" y="302"/>
                  </a:lnTo>
                  <a:lnTo>
                    <a:pt x="177" y="303"/>
                  </a:lnTo>
                  <a:lnTo>
                    <a:pt x="171" y="304"/>
                  </a:lnTo>
                  <a:lnTo>
                    <a:pt x="166" y="304"/>
                  </a:lnTo>
                  <a:lnTo>
                    <a:pt x="161" y="304"/>
                  </a:lnTo>
                  <a:lnTo>
                    <a:pt x="158" y="304"/>
                  </a:lnTo>
                  <a:lnTo>
                    <a:pt x="153" y="303"/>
                  </a:lnTo>
                  <a:lnTo>
                    <a:pt x="150" y="301"/>
                  </a:lnTo>
                  <a:lnTo>
                    <a:pt x="148" y="299"/>
                  </a:lnTo>
                  <a:lnTo>
                    <a:pt x="145" y="298"/>
                  </a:lnTo>
                  <a:lnTo>
                    <a:pt x="142" y="296"/>
                  </a:lnTo>
                  <a:lnTo>
                    <a:pt x="140" y="294"/>
                  </a:lnTo>
                  <a:lnTo>
                    <a:pt x="139" y="292"/>
                  </a:lnTo>
                  <a:lnTo>
                    <a:pt x="138" y="290"/>
                  </a:lnTo>
                  <a:lnTo>
                    <a:pt x="137" y="287"/>
                  </a:lnTo>
                  <a:lnTo>
                    <a:pt x="137" y="285"/>
                  </a:lnTo>
                  <a:lnTo>
                    <a:pt x="137" y="282"/>
                  </a:lnTo>
                  <a:lnTo>
                    <a:pt x="137" y="280"/>
                  </a:lnTo>
                  <a:lnTo>
                    <a:pt x="137" y="277"/>
                  </a:lnTo>
                  <a:lnTo>
                    <a:pt x="138" y="274"/>
                  </a:lnTo>
                  <a:lnTo>
                    <a:pt x="139" y="272"/>
                  </a:lnTo>
                  <a:lnTo>
                    <a:pt x="140" y="270"/>
                  </a:lnTo>
                  <a:lnTo>
                    <a:pt x="142" y="266"/>
                  </a:lnTo>
                  <a:lnTo>
                    <a:pt x="145" y="264"/>
                  </a:lnTo>
                  <a:lnTo>
                    <a:pt x="147" y="262"/>
                  </a:lnTo>
                  <a:lnTo>
                    <a:pt x="150" y="259"/>
                  </a:lnTo>
                  <a:lnTo>
                    <a:pt x="153" y="256"/>
                  </a:lnTo>
                  <a:lnTo>
                    <a:pt x="158" y="254"/>
                  </a:lnTo>
                  <a:lnTo>
                    <a:pt x="162" y="252"/>
                  </a:lnTo>
                  <a:lnTo>
                    <a:pt x="167" y="250"/>
                  </a:lnTo>
                  <a:lnTo>
                    <a:pt x="173" y="248"/>
                  </a:lnTo>
                  <a:lnTo>
                    <a:pt x="180" y="245"/>
                  </a:lnTo>
                  <a:lnTo>
                    <a:pt x="189" y="243"/>
                  </a:lnTo>
                  <a:lnTo>
                    <a:pt x="198" y="241"/>
                  </a:lnTo>
                  <a:lnTo>
                    <a:pt x="207" y="239"/>
                  </a:lnTo>
                  <a:lnTo>
                    <a:pt x="219" y="238"/>
                  </a:lnTo>
                  <a:lnTo>
                    <a:pt x="231" y="235"/>
                  </a:lnTo>
                  <a:lnTo>
                    <a:pt x="243" y="233"/>
                  </a:lnTo>
                  <a:lnTo>
                    <a:pt x="244" y="213"/>
                  </a:lnTo>
                  <a:lnTo>
                    <a:pt x="245" y="195"/>
                  </a:lnTo>
                  <a:lnTo>
                    <a:pt x="244" y="176"/>
                  </a:lnTo>
                  <a:lnTo>
                    <a:pt x="242" y="158"/>
                  </a:lnTo>
                  <a:lnTo>
                    <a:pt x="239" y="140"/>
                  </a:lnTo>
                  <a:lnTo>
                    <a:pt x="235" y="124"/>
                  </a:lnTo>
                  <a:lnTo>
                    <a:pt x="231" y="108"/>
                  </a:lnTo>
                  <a:lnTo>
                    <a:pt x="225" y="93"/>
                  </a:lnTo>
                  <a:lnTo>
                    <a:pt x="219" y="79"/>
                  </a:lnTo>
                  <a:lnTo>
                    <a:pt x="212" y="65"/>
                  </a:lnTo>
                  <a:lnTo>
                    <a:pt x="204" y="53"/>
                  </a:lnTo>
                  <a:lnTo>
                    <a:pt x="195" y="42"/>
                  </a:lnTo>
                  <a:lnTo>
                    <a:pt x="186" y="32"/>
                  </a:lnTo>
                  <a:lnTo>
                    <a:pt x="178" y="25"/>
                  </a:lnTo>
                  <a:lnTo>
                    <a:pt x="168" y="17"/>
                  </a:lnTo>
                  <a:lnTo>
                    <a:pt x="157" y="11"/>
                  </a:lnTo>
                  <a:lnTo>
                    <a:pt x="147" y="7"/>
                  </a:lnTo>
                  <a:lnTo>
                    <a:pt x="136" y="4"/>
                  </a:lnTo>
                  <a:lnTo>
                    <a:pt x="125" y="1"/>
                  </a:lnTo>
                  <a:lnTo>
                    <a:pt x="114" y="0"/>
                  </a:lnTo>
                  <a:lnTo>
                    <a:pt x="103" y="0"/>
                  </a:lnTo>
                  <a:lnTo>
                    <a:pt x="92" y="1"/>
                  </a:lnTo>
                  <a:lnTo>
                    <a:pt x="81" y="5"/>
                  </a:lnTo>
                  <a:lnTo>
                    <a:pt x="69" y="8"/>
                  </a:lnTo>
                  <a:lnTo>
                    <a:pt x="56" y="15"/>
                  </a:lnTo>
                  <a:lnTo>
                    <a:pt x="44" y="22"/>
                  </a:lnTo>
                  <a:lnTo>
                    <a:pt x="33" y="30"/>
                  </a:lnTo>
                  <a:lnTo>
                    <a:pt x="24" y="40"/>
                  </a:lnTo>
                  <a:lnTo>
                    <a:pt x="16" y="51"/>
                  </a:lnTo>
                  <a:lnTo>
                    <a:pt x="10" y="63"/>
                  </a:lnTo>
                  <a:lnTo>
                    <a:pt x="5" y="76"/>
                  </a:lnTo>
                  <a:lnTo>
                    <a:pt x="2" y="91"/>
                  </a:lnTo>
                  <a:lnTo>
                    <a:pt x="0" y="101"/>
                  </a:lnTo>
                  <a:lnTo>
                    <a:pt x="0" y="113"/>
                  </a:lnTo>
                  <a:lnTo>
                    <a:pt x="1" y="125"/>
                  </a:lnTo>
                  <a:lnTo>
                    <a:pt x="3" y="138"/>
                  </a:lnTo>
                  <a:lnTo>
                    <a:pt x="7" y="152"/>
                  </a:lnTo>
                  <a:lnTo>
                    <a:pt x="11" y="167"/>
                  </a:lnTo>
                  <a:lnTo>
                    <a:pt x="16" y="182"/>
                  </a:lnTo>
                  <a:lnTo>
                    <a:pt x="23" y="200"/>
                  </a:lnTo>
                  <a:lnTo>
                    <a:pt x="198" y="630"/>
                  </a:lnTo>
                </a:path>
              </a:pathLst>
            </a:custGeom>
            <a:noFill/>
            <a:ln w="3175">
              <a:solidFill>
                <a:srgbClr val="2C257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Freeform 33"/>
            <p:cNvSpPr>
              <a:spLocks noEditPoints="1"/>
            </p:cNvSpPr>
            <p:nvPr/>
          </p:nvSpPr>
          <p:spPr bwMode="auto">
            <a:xfrm>
              <a:off x="4073" y="1611"/>
              <a:ext cx="59" cy="78"/>
            </a:xfrm>
            <a:custGeom>
              <a:avLst/>
              <a:gdLst/>
              <a:ahLst/>
              <a:cxnLst>
                <a:cxn ang="0">
                  <a:pos x="15" y="169"/>
                </a:cxn>
                <a:cxn ang="0">
                  <a:pos x="5" y="135"/>
                </a:cxn>
                <a:cxn ang="0">
                  <a:pos x="2" y="107"/>
                </a:cxn>
                <a:cxn ang="0">
                  <a:pos x="2" y="81"/>
                </a:cxn>
                <a:cxn ang="0">
                  <a:pos x="7" y="59"/>
                </a:cxn>
                <a:cxn ang="0">
                  <a:pos x="16" y="39"/>
                </a:cxn>
                <a:cxn ang="0">
                  <a:pos x="31" y="24"/>
                </a:cxn>
                <a:cxn ang="0">
                  <a:pos x="50" y="11"/>
                </a:cxn>
                <a:cxn ang="0">
                  <a:pos x="69" y="4"/>
                </a:cxn>
                <a:cxn ang="0">
                  <a:pos x="87" y="1"/>
                </a:cxn>
                <a:cxn ang="0">
                  <a:pos x="102" y="1"/>
                </a:cxn>
                <a:cxn ang="0">
                  <a:pos x="119" y="3"/>
                </a:cxn>
                <a:cxn ang="0">
                  <a:pos x="133" y="10"/>
                </a:cxn>
                <a:cxn ang="0">
                  <a:pos x="147" y="18"/>
                </a:cxn>
                <a:cxn ang="0">
                  <a:pos x="161" y="31"/>
                </a:cxn>
                <a:cxn ang="0">
                  <a:pos x="174" y="45"/>
                </a:cxn>
                <a:cxn ang="0">
                  <a:pos x="186" y="64"/>
                </a:cxn>
                <a:cxn ang="0">
                  <a:pos x="199" y="87"/>
                </a:cxn>
                <a:cxn ang="0">
                  <a:pos x="212" y="117"/>
                </a:cxn>
                <a:cxn ang="0">
                  <a:pos x="226" y="152"/>
                </a:cxn>
                <a:cxn ang="0">
                  <a:pos x="233" y="184"/>
                </a:cxn>
                <a:cxn ang="0">
                  <a:pos x="236" y="212"/>
                </a:cxn>
                <a:cxn ang="0">
                  <a:pos x="233" y="236"/>
                </a:cxn>
                <a:cxn ang="0">
                  <a:pos x="227" y="257"/>
                </a:cxn>
                <a:cxn ang="0">
                  <a:pos x="216" y="276"/>
                </a:cxn>
                <a:cxn ang="0">
                  <a:pos x="200" y="291"/>
                </a:cxn>
                <a:cxn ang="0">
                  <a:pos x="178" y="302"/>
                </a:cxn>
                <a:cxn ang="0">
                  <a:pos x="148" y="310"/>
                </a:cxn>
                <a:cxn ang="0">
                  <a:pos x="120" y="307"/>
                </a:cxn>
                <a:cxn ang="0">
                  <a:pos x="90" y="292"/>
                </a:cxn>
                <a:cxn ang="0">
                  <a:pos x="60" y="260"/>
                </a:cxn>
                <a:cxn ang="0">
                  <a:pos x="33" y="213"/>
                </a:cxn>
                <a:cxn ang="0">
                  <a:pos x="68" y="195"/>
                </a:cxn>
                <a:cxn ang="0">
                  <a:pos x="89" y="236"/>
                </a:cxn>
                <a:cxn ang="0">
                  <a:pos x="110" y="261"/>
                </a:cxn>
                <a:cxn ang="0">
                  <a:pos x="129" y="273"/>
                </a:cxn>
                <a:cxn ang="0">
                  <a:pos x="148" y="277"/>
                </a:cxn>
                <a:cxn ang="0">
                  <a:pos x="167" y="273"/>
                </a:cxn>
                <a:cxn ang="0">
                  <a:pos x="183" y="262"/>
                </a:cxn>
                <a:cxn ang="0">
                  <a:pos x="194" y="247"/>
                </a:cxn>
                <a:cxn ang="0">
                  <a:pos x="199" y="225"/>
                </a:cxn>
                <a:cxn ang="0">
                  <a:pos x="196" y="192"/>
                </a:cxn>
                <a:cxn ang="0">
                  <a:pos x="183" y="149"/>
                </a:cxn>
                <a:cxn ang="0">
                  <a:pos x="162" y="99"/>
                </a:cxn>
                <a:cxn ang="0">
                  <a:pos x="141" y="64"/>
                </a:cxn>
                <a:cxn ang="0">
                  <a:pos x="121" y="44"/>
                </a:cxn>
                <a:cxn ang="0">
                  <a:pos x="101" y="35"/>
                </a:cxn>
                <a:cxn ang="0">
                  <a:pos x="82" y="34"/>
                </a:cxn>
                <a:cxn ang="0">
                  <a:pos x="63" y="39"/>
                </a:cxn>
                <a:cxn ang="0">
                  <a:pos x="50" y="52"/>
                </a:cxn>
                <a:cxn ang="0">
                  <a:pos x="41" y="67"/>
                </a:cxn>
                <a:cxn ang="0">
                  <a:pos x="38" y="93"/>
                </a:cxn>
                <a:cxn ang="0">
                  <a:pos x="44" y="131"/>
                </a:cxn>
                <a:cxn ang="0">
                  <a:pos x="61" y="178"/>
                </a:cxn>
              </a:cxnLst>
              <a:rect l="0" t="0" r="r" b="b"/>
              <a:pathLst>
                <a:path w="236" h="310">
                  <a:moveTo>
                    <a:pt x="25" y="194"/>
                  </a:moveTo>
                  <a:lnTo>
                    <a:pt x="19" y="181"/>
                  </a:lnTo>
                  <a:lnTo>
                    <a:pt x="15" y="169"/>
                  </a:lnTo>
                  <a:lnTo>
                    <a:pt x="12" y="158"/>
                  </a:lnTo>
                  <a:lnTo>
                    <a:pt x="8" y="146"/>
                  </a:lnTo>
                  <a:lnTo>
                    <a:pt x="5" y="135"/>
                  </a:lnTo>
                  <a:lnTo>
                    <a:pt x="4" y="125"/>
                  </a:lnTo>
                  <a:lnTo>
                    <a:pt x="2" y="116"/>
                  </a:lnTo>
                  <a:lnTo>
                    <a:pt x="2" y="107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2" y="81"/>
                  </a:lnTo>
                  <a:lnTo>
                    <a:pt x="3" y="74"/>
                  </a:lnTo>
                  <a:lnTo>
                    <a:pt x="5" y="67"/>
                  </a:lnTo>
                  <a:lnTo>
                    <a:pt x="7" y="59"/>
                  </a:lnTo>
                  <a:lnTo>
                    <a:pt x="9" y="53"/>
                  </a:lnTo>
                  <a:lnTo>
                    <a:pt x="13" y="46"/>
                  </a:lnTo>
                  <a:lnTo>
                    <a:pt x="16" y="39"/>
                  </a:lnTo>
                  <a:lnTo>
                    <a:pt x="20" y="34"/>
                  </a:lnTo>
                  <a:lnTo>
                    <a:pt x="26" y="28"/>
                  </a:lnTo>
                  <a:lnTo>
                    <a:pt x="31" y="24"/>
                  </a:lnTo>
                  <a:lnTo>
                    <a:pt x="37" y="20"/>
                  </a:lnTo>
                  <a:lnTo>
                    <a:pt x="44" y="15"/>
                  </a:lnTo>
                  <a:lnTo>
                    <a:pt x="50" y="11"/>
                  </a:lnTo>
                  <a:lnTo>
                    <a:pt x="58" y="7"/>
                  </a:lnTo>
                  <a:lnTo>
                    <a:pt x="63" y="5"/>
                  </a:lnTo>
                  <a:lnTo>
                    <a:pt x="69" y="4"/>
                  </a:lnTo>
                  <a:lnTo>
                    <a:pt x="76" y="2"/>
                  </a:lnTo>
                  <a:lnTo>
                    <a:pt x="81" y="1"/>
                  </a:lnTo>
                  <a:lnTo>
                    <a:pt x="87" y="1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102" y="1"/>
                  </a:lnTo>
                  <a:lnTo>
                    <a:pt x="108" y="1"/>
                  </a:lnTo>
                  <a:lnTo>
                    <a:pt x="113" y="2"/>
                  </a:lnTo>
                  <a:lnTo>
                    <a:pt x="119" y="3"/>
                  </a:lnTo>
                  <a:lnTo>
                    <a:pt x="123" y="5"/>
                  </a:lnTo>
                  <a:lnTo>
                    <a:pt x="129" y="7"/>
                  </a:lnTo>
                  <a:lnTo>
                    <a:pt x="133" y="10"/>
                  </a:lnTo>
                  <a:lnTo>
                    <a:pt x="137" y="13"/>
                  </a:lnTo>
                  <a:lnTo>
                    <a:pt x="143" y="15"/>
                  </a:lnTo>
                  <a:lnTo>
                    <a:pt x="147" y="18"/>
                  </a:lnTo>
                  <a:lnTo>
                    <a:pt x="152" y="23"/>
                  </a:lnTo>
                  <a:lnTo>
                    <a:pt x="156" y="26"/>
                  </a:lnTo>
                  <a:lnTo>
                    <a:pt x="161" y="31"/>
                  </a:lnTo>
                  <a:lnTo>
                    <a:pt x="165" y="35"/>
                  </a:lnTo>
                  <a:lnTo>
                    <a:pt x="169" y="40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3" y="57"/>
                  </a:lnTo>
                  <a:lnTo>
                    <a:pt x="186" y="64"/>
                  </a:lnTo>
                  <a:lnTo>
                    <a:pt x="190" y="70"/>
                  </a:lnTo>
                  <a:lnTo>
                    <a:pt x="195" y="79"/>
                  </a:lnTo>
                  <a:lnTo>
                    <a:pt x="199" y="87"/>
                  </a:lnTo>
                  <a:lnTo>
                    <a:pt x="204" y="97"/>
                  </a:lnTo>
                  <a:lnTo>
                    <a:pt x="208" y="106"/>
                  </a:lnTo>
                  <a:lnTo>
                    <a:pt x="212" y="117"/>
                  </a:lnTo>
                  <a:lnTo>
                    <a:pt x="217" y="129"/>
                  </a:lnTo>
                  <a:lnTo>
                    <a:pt x="221" y="141"/>
                  </a:lnTo>
                  <a:lnTo>
                    <a:pt x="226" y="152"/>
                  </a:lnTo>
                  <a:lnTo>
                    <a:pt x="229" y="163"/>
                  </a:lnTo>
                  <a:lnTo>
                    <a:pt x="231" y="174"/>
                  </a:lnTo>
                  <a:lnTo>
                    <a:pt x="233" y="184"/>
                  </a:lnTo>
                  <a:lnTo>
                    <a:pt x="235" y="194"/>
                  </a:lnTo>
                  <a:lnTo>
                    <a:pt x="236" y="203"/>
                  </a:lnTo>
                  <a:lnTo>
                    <a:pt x="236" y="212"/>
                  </a:lnTo>
                  <a:lnTo>
                    <a:pt x="236" y="220"/>
                  </a:lnTo>
                  <a:lnTo>
                    <a:pt x="235" y="228"/>
                  </a:lnTo>
                  <a:lnTo>
                    <a:pt x="233" y="236"/>
                  </a:lnTo>
                  <a:lnTo>
                    <a:pt x="232" y="244"/>
                  </a:lnTo>
                  <a:lnTo>
                    <a:pt x="230" y="250"/>
                  </a:lnTo>
                  <a:lnTo>
                    <a:pt x="227" y="257"/>
                  </a:lnTo>
                  <a:lnTo>
                    <a:pt x="225" y="263"/>
                  </a:lnTo>
                  <a:lnTo>
                    <a:pt x="220" y="270"/>
                  </a:lnTo>
                  <a:lnTo>
                    <a:pt x="216" y="276"/>
                  </a:lnTo>
                  <a:lnTo>
                    <a:pt x="211" y="281"/>
                  </a:lnTo>
                  <a:lnTo>
                    <a:pt x="206" y="287"/>
                  </a:lnTo>
                  <a:lnTo>
                    <a:pt x="200" y="291"/>
                  </a:lnTo>
                  <a:lnTo>
                    <a:pt x="194" y="296"/>
                  </a:lnTo>
                  <a:lnTo>
                    <a:pt x="186" y="299"/>
                  </a:lnTo>
                  <a:lnTo>
                    <a:pt x="178" y="302"/>
                  </a:lnTo>
                  <a:lnTo>
                    <a:pt x="168" y="305"/>
                  </a:lnTo>
                  <a:lnTo>
                    <a:pt x="158" y="309"/>
                  </a:lnTo>
                  <a:lnTo>
                    <a:pt x="148" y="310"/>
                  </a:lnTo>
                  <a:lnTo>
                    <a:pt x="138" y="310"/>
                  </a:lnTo>
                  <a:lnTo>
                    <a:pt x="129" y="309"/>
                  </a:lnTo>
                  <a:lnTo>
                    <a:pt x="120" y="307"/>
                  </a:lnTo>
                  <a:lnTo>
                    <a:pt x="110" y="303"/>
                  </a:lnTo>
                  <a:lnTo>
                    <a:pt x="101" y="299"/>
                  </a:lnTo>
                  <a:lnTo>
                    <a:pt x="90" y="292"/>
                  </a:lnTo>
                  <a:lnTo>
                    <a:pt x="80" y="283"/>
                  </a:lnTo>
                  <a:lnTo>
                    <a:pt x="70" y="273"/>
                  </a:lnTo>
                  <a:lnTo>
                    <a:pt x="60" y="260"/>
                  </a:lnTo>
                  <a:lnTo>
                    <a:pt x="50" y="247"/>
                  </a:lnTo>
                  <a:lnTo>
                    <a:pt x="41" y="230"/>
                  </a:lnTo>
                  <a:lnTo>
                    <a:pt x="33" y="213"/>
                  </a:lnTo>
                  <a:lnTo>
                    <a:pt x="25" y="194"/>
                  </a:lnTo>
                  <a:close/>
                  <a:moveTo>
                    <a:pt x="61" y="178"/>
                  </a:moveTo>
                  <a:lnTo>
                    <a:pt x="68" y="195"/>
                  </a:lnTo>
                  <a:lnTo>
                    <a:pt x="76" y="210"/>
                  </a:lnTo>
                  <a:lnTo>
                    <a:pt x="82" y="225"/>
                  </a:lnTo>
                  <a:lnTo>
                    <a:pt x="89" y="236"/>
                  </a:lnTo>
                  <a:lnTo>
                    <a:pt x="95" y="246"/>
                  </a:lnTo>
                  <a:lnTo>
                    <a:pt x="103" y="255"/>
                  </a:lnTo>
                  <a:lnTo>
                    <a:pt x="110" y="261"/>
                  </a:lnTo>
                  <a:lnTo>
                    <a:pt x="116" y="267"/>
                  </a:lnTo>
                  <a:lnTo>
                    <a:pt x="123" y="270"/>
                  </a:lnTo>
                  <a:lnTo>
                    <a:pt x="129" y="273"/>
                  </a:lnTo>
                  <a:lnTo>
                    <a:pt x="135" y="276"/>
                  </a:lnTo>
                  <a:lnTo>
                    <a:pt x="142" y="277"/>
                  </a:lnTo>
                  <a:lnTo>
                    <a:pt x="148" y="277"/>
                  </a:lnTo>
                  <a:lnTo>
                    <a:pt x="154" y="277"/>
                  </a:lnTo>
                  <a:lnTo>
                    <a:pt x="161" y="276"/>
                  </a:lnTo>
                  <a:lnTo>
                    <a:pt x="167" y="273"/>
                  </a:lnTo>
                  <a:lnTo>
                    <a:pt x="173" y="270"/>
                  </a:lnTo>
                  <a:lnTo>
                    <a:pt x="178" y="267"/>
                  </a:lnTo>
                  <a:lnTo>
                    <a:pt x="183" y="262"/>
                  </a:lnTo>
                  <a:lnTo>
                    <a:pt x="187" y="258"/>
                  </a:lnTo>
                  <a:lnTo>
                    <a:pt x="190" y="252"/>
                  </a:lnTo>
                  <a:lnTo>
                    <a:pt x="194" y="247"/>
                  </a:lnTo>
                  <a:lnTo>
                    <a:pt x="196" y="240"/>
                  </a:lnTo>
                  <a:lnTo>
                    <a:pt x="198" y="233"/>
                  </a:lnTo>
                  <a:lnTo>
                    <a:pt x="199" y="225"/>
                  </a:lnTo>
                  <a:lnTo>
                    <a:pt x="199" y="215"/>
                  </a:lnTo>
                  <a:lnTo>
                    <a:pt x="198" y="204"/>
                  </a:lnTo>
                  <a:lnTo>
                    <a:pt x="196" y="192"/>
                  </a:lnTo>
                  <a:lnTo>
                    <a:pt x="193" y="178"/>
                  </a:lnTo>
                  <a:lnTo>
                    <a:pt x="188" y="164"/>
                  </a:lnTo>
                  <a:lnTo>
                    <a:pt x="183" y="149"/>
                  </a:lnTo>
                  <a:lnTo>
                    <a:pt x="176" y="131"/>
                  </a:lnTo>
                  <a:lnTo>
                    <a:pt x="168" y="114"/>
                  </a:lnTo>
                  <a:lnTo>
                    <a:pt x="162" y="99"/>
                  </a:lnTo>
                  <a:lnTo>
                    <a:pt x="155" y="86"/>
                  </a:lnTo>
                  <a:lnTo>
                    <a:pt x="147" y="74"/>
                  </a:lnTo>
                  <a:lnTo>
                    <a:pt x="141" y="64"/>
                  </a:lnTo>
                  <a:lnTo>
                    <a:pt x="134" y="55"/>
                  </a:lnTo>
                  <a:lnTo>
                    <a:pt x="127" y="48"/>
                  </a:lnTo>
                  <a:lnTo>
                    <a:pt x="121" y="44"/>
                  </a:lnTo>
                  <a:lnTo>
                    <a:pt x="114" y="39"/>
                  </a:lnTo>
                  <a:lnTo>
                    <a:pt x="108" y="37"/>
                  </a:lnTo>
                  <a:lnTo>
                    <a:pt x="101" y="35"/>
                  </a:lnTo>
                  <a:lnTo>
                    <a:pt x="94" y="34"/>
                  </a:lnTo>
                  <a:lnTo>
                    <a:pt x="89" y="33"/>
                  </a:lnTo>
                  <a:lnTo>
                    <a:pt x="82" y="34"/>
                  </a:lnTo>
                  <a:lnTo>
                    <a:pt x="76" y="35"/>
                  </a:lnTo>
                  <a:lnTo>
                    <a:pt x="70" y="37"/>
                  </a:lnTo>
                  <a:lnTo>
                    <a:pt x="63" y="39"/>
                  </a:lnTo>
                  <a:lnTo>
                    <a:pt x="59" y="43"/>
                  </a:lnTo>
                  <a:lnTo>
                    <a:pt x="53" y="47"/>
                  </a:lnTo>
                  <a:lnTo>
                    <a:pt x="50" y="52"/>
                  </a:lnTo>
                  <a:lnTo>
                    <a:pt x="46" y="56"/>
                  </a:lnTo>
                  <a:lnTo>
                    <a:pt x="44" y="61"/>
                  </a:lnTo>
                  <a:lnTo>
                    <a:pt x="41" y="67"/>
                  </a:lnTo>
                  <a:lnTo>
                    <a:pt x="39" y="74"/>
                  </a:lnTo>
                  <a:lnTo>
                    <a:pt x="38" y="82"/>
                  </a:lnTo>
                  <a:lnTo>
                    <a:pt x="38" y="93"/>
                  </a:lnTo>
                  <a:lnTo>
                    <a:pt x="38" y="105"/>
                  </a:lnTo>
                  <a:lnTo>
                    <a:pt x="40" y="117"/>
                  </a:lnTo>
                  <a:lnTo>
                    <a:pt x="44" y="131"/>
                  </a:lnTo>
                  <a:lnTo>
                    <a:pt x="48" y="145"/>
                  </a:lnTo>
                  <a:lnTo>
                    <a:pt x="53" y="162"/>
                  </a:lnTo>
                  <a:lnTo>
                    <a:pt x="61" y="178"/>
                  </a:lnTo>
                  <a:close/>
                </a:path>
              </a:pathLst>
            </a:custGeom>
            <a:solidFill>
              <a:srgbClr val="E87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Freeform 34"/>
            <p:cNvSpPr>
              <a:spLocks/>
            </p:cNvSpPr>
            <p:nvPr/>
          </p:nvSpPr>
          <p:spPr bwMode="auto">
            <a:xfrm>
              <a:off x="4073" y="1611"/>
              <a:ext cx="59" cy="78"/>
            </a:xfrm>
            <a:custGeom>
              <a:avLst/>
              <a:gdLst/>
              <a:ahLst/>
              <a:cxnLst>
                <a:cxn ang="0">
                  <a:pos x="19" y="181"/>
                </a:cxn>
                <a:cxn ang="0">
                  <a:pos x="12" y="158"/>
                </a:cxn>
                <a:cxn ang="0">
                  <a:pos x="5" y="135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2" y="81"/>
                </a:cxn>
                <a:cxn ang="0">
                  <a:pos x="5" y="67"/>
                </a:cxn>
                <a:cxn ang="0">
                  <a:pos x="9" y="53"/>
                </a:cxn>
                <a:cxn ang="0">
                  <a:pos x="16" y="39"/>
                </a:cxn>
                <a:cxn ang="0">
                  <a:pos x="26" y="28"/>
                </a:cxn>
                <a:cxn ang="0">
                  <a:pos x="37" y="20"/>
                </a:cxn>
                <a:cxn ang="0">
                  <a:pos x="50" y="11"/>
                </a:cxn>
                <a:cxn ang="0">
                  <a:pos x="63" y="5"/>
                </a:cxn>
                <a:cxn ang="0">
                  <a:pos x="76" y="2"/>
                </a:cxn>
                <a:cxn ang="0">
                  <a:pos x="87" y="1"/>
                </a:cxn>
                <a:cxn ang="0">
                  <a:pos x="98" y="0"/>
                </a:cxn>
                <a:cxn ang="0">
                  <a:pos x="108" y="1"/>
                </a:cxn>
                <a:cxn ang="0">
                  <a:pos x="119" y="3"/>
                </a:cxn>
                <a:cxn ang="0">
                  <a:pos x="129" y="7"/>
                </a:cxn>
                <a:cxn ang="0">
                  <a:pos x="137" y="13"/>
                </a:cxn>
                <a:cxn ang="0">
                  <a:pos x="147" y="18"/>
                </a:cxn>
                <a:cxn ang="0">
                  <a:pos x="156" y="26"/>
                </a:cxn>
                <a:cxn ang="0">
                  <a:pos x="165" y="35"/>
                </a:cxn>
                <a:cxn ang="0">
                  <a:pos x="174" y="45"/>
                </a:cxn>
                <a:cxn ang="0">
                  <a:pos x="183" y="57"/>
                </a:cxn>
                <a:cxn ang="0">
                  <a:pos x="190" y="70"/>
                </a:cxn>
                <a:cxn ang="0">
                  <a:pos x="199" y="87"/>
                </a:cxn>
                <a:cxn ang="0">
                  <a:pos x="208" y="106"/>
                </a:cxn>
                <a:cxn ang="0">
                  <a:pos x="217" y="129"/>
                </a:cxn>
                <a:cxn ang="0">
                  <a:pos x="226" y="152"/>
                </a:cxn>
                <a:cxn ang="0">
                  <a:pos x="231" y="174"/>
                </a:cxn>
                <a:cxn ang="0">
                  <a:pos x="235" y="194"/>
                </a:cxn>
                <a:cxn ang="0">
                  <a:pos x="236" y="212"/>
                </a:cxn>
                <a:cxn ang="0">
                  <a:pos x="235" y="228"/>
                </a:cxn>
                <a:cxn ang="0">
                  <a:pos x="232" y="244"/>
                </a:cxn>
                <a:cxn ang="0">
                  <a:pos x="227" y="257"/>
                </a:cxn>
                <a:cxn ang="0">
                  <a:pos x="220" y="270"/>
                </a:cxn>
                <a:cxn ang="0">
                  <a:pos x="211" y="281"/>
                </a:cxn>
                <a:cxn ang="0">
                  <a:pos x="200" y="291"/>
                </a:cxn>
                <a:cxn ang="0">
                  <a:pos x="186" y="299"/>
                </a:cxn>
                <a:cxn ang="0">
                  <a:pos x="168" y="305"/>
                </a:cxn>
                <a:cxn ang="0">
                  <a:pos x="148" y="310"/>
                </a:cxn>
                <a:cxn ang="0">
                  <a:pos x="129" y="309"/>
                </a:cxn>
                <a:cxn ang="0">
                  <a:pos x="110" y="303"/>
                </a:cxn>
                <a:cxn ang="0">
                  <a:pos x="90" y="292"/>
                </a:cxn>
                <a:cxn ang="0">
                  <a:pos x="70" y="273"/>
                </a:cxn>
                <a:cxn ang="0">
                  <a:pos x="50" y="247"/>
                </a:cxn>
                <a:cxn ang="0">
                  <a:pos x="33" y="213"/>
                </a:cxn>
              </a:cxnLst>
              <a:rect l="0" t="0" r="r" b="b"/>
              <a:pathLst>
                <a:path w="236" h="310">
                  <a:moveTo>
                    <a:pt x="25" y="194"/>
                  </a:moveTo>
                  <a:lnTo>
                    <a:pt x="19" y="181"/>
                  </a:lnTo>
                  <a:lnTo>
                    <a:pt x="15" y="169"/>
                  </a:lnTo>
                  <a:lnTo>
                    <a:pt x="12" y="158"/>
                  </a:lnTo>
                  <a:lnTo>
                    <a:pt x="8" y="146"/>
                  </a:lnTo>
                  <a:lnTo>
                    <a:pt x="5" y="135"/>
                  </a:lnTo>
                  <a:lnTo>
                    <a:pt x="4" y="125"/>
                  </a:lnTo>
                  <a:lnTo>
                    <a:pt x="2" y="116"/>
                  </a:lnTo>
                  <a:lnTo>
                    <a:pt x="2" y="107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2" y="81"/>
                  </a:lnTo>
                  <a:lnTo>
                    <a:pt x="3" y="74"/>
                  </a:lnTo>
                  <a:lnTo>
                    <a:pt x="5" y="67"/>
                  </a:lnTo>
                  <a:lnTo>
                    <a:pt x="7" y="59"/>
                  </a:lnTo>
                  <a:lnTo>
                    <a:pt x="9" y="53"/>
                  </a:lnTo>
                  <a:lnTo>
                    <a:pt x="13" y="46"/>
                  </a:lnTo>
                  <a:lnTo>
                    <a:pt x="16" y="39"/>
                  </a:lnTo>
                  <a:lnTo>
                    <a:pt x="20" y="34"/>
                  </a:lnTo>
                  <a:lnTo>
                    <a:pt x="26" y="28"/>
                  </a:lnTo>
                  <a:lnTo>
                    <a:pt x="31" y="24"/>
                  </a:lnTo>
                  <a:lnTo>
                    <a:pt x="37" y="20"/>
                  </a:lnTo>
                  <a:lnTo>
                    <a:pt x="44" y="15"/>
                  </a:lnTo>
                  <a:lnTo>
                    <a:pt x="50" y="11"/>
                  </a:lnTo>
                  <a:lnTo>
                    <a:pt x="58" y="7"/>
                  </a:lnTo>
                  <a:lnTo>
                    <a:pt x="63" y="5"/>
                  </a:lnTo>
                  <a:lnTo>
                    <a:pt x="69" y="4"/>
                  </a:lnTo>
                  <a:lnTo>
                    <a:pt x="76" y="2"/>
                  </a:lnTo>
                  <a:lnTo>
                    <a:pt x="81" y="1"/>
                  </a:lnTo>
                  <a:lnTo>
                    <a:pt x="87" y="1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102" y="1"/>
                  </a:lnTo>
                  <a:lnTo>
                    <a:pt x="108" y="1"/>
                  </a:lnTo>
                  <a:lnTo>
                    <a:pt x="113" y="2"/>
                  </a:lnTo>
                  <a:lnTo>
                    <a:pt x="119" y="3"/>
                  </a:lnTo>
                  <a:lnTo>
                    <a:pt x="123" y="5"/>
                  </a:lnTo>
                  <a:lnTo>
                    <a:pt x="129" y="7"/>
                  </a:lnTo>
                  <a:lnTo>
                    <a:pt x="133" y="10"/>
                  </a:lnTo>
                  <a:lnTo>
                    <a:pt x="137" y="13"/>
                  </a:lnTo>
                  <a:lnTo>
                    <a:pt x="143" y="15"/>
                  </a:lnTo>
                  <a:lnTo>
                    <a:pt x="147" y="18"/>
                  </a:lnTo>
                  <a:lnTo>
                    <a:pt x="152" y="23"/>
                  </a:lnTo>
                  <a:lnTo>
                    <a:pt x="156" y="26"/>
                  </a:lnTo>
                  <a:lnTo>
                    <a:pt x="161" y="31"/>
                  </a:lnTo>
                  <a:lnTo>
                    <a:pt x="165" y="35"/>
                  </a:lnTo>
                  <a:lnTo>
                    <a:pt x="169" y="40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3" y="57"/>
                  </a:lnTo>
                  <a:lnTo>
                    <a:pt x="186" y="64"/>
                  </a:lnTo>
                  <a:lnTo>
                    <a:pt x="190" y="70"/>
                  </a:lnTo>
                  <a:lnTo>
                    <a:pt x="195" y="79"/>
                  </a:lnTo>
                  <a:lnTo>
                    <a:pt x="199" y="87"/>
                  </a:lnTo>
                  <a:lnTo>
                    <a:pt x="204" y="97"/>
                  </a:lnTo>
                  <a:lnTo>
                    <a:pt x="208" y="106"/>
                  </a:lnTo>
                  <a:lnTo>
                    <a:pt x="212" y="117"/>
                  </a:lnTo>
                  <a:lnTo>
                    <a:pt x="217" y="129"/>
                  </a:lnTo>
                  <a:lnTo>
                    <a:pt x="221" y="141"/>
                  </a:lnTo>
                  <a:lnTo>
                    <a:pt x="226" y="152"/>
                  </a:lnTo>
                  <a:lnTo>
                    <a:pt x="229" y="163"/>
                  </a:lnTo>
                  <a:lnTo>
                    <a:pt x="231" y="174"/>
                  </a:lnTo>
                  <a:lnTo>
                    <a:pt x="233" y="184"/>
                  </a:lnTo>
                  <a:lnTo>
                    <a:pt x="235" y="194"/>
                  </a:lnTo>
                  <a:lnTo>
                    <a:pt x="236" y="203"/>
                  </a:lnTo>
                  <a:lnTo>
                    <a:pt x="236" y="212"/>
                  </a:lnTo>
                  <a:lnTo>
                    <a:pt x="236" y="220"/>
                  </a:lnTo>
                  <a:lnTo>
                    <a:pt x="235" y="228"/>
                  </a:lnTo>
                  <a:lnTo>
                    <a:pt x="233" y="236"/>
                  </a:lnTo>
                  <a:lnTo>
                    <a:pt x="232" y="244"/>
                  </a:lnTo>
                  <a:lnTo>
                    <a:pt x="230" y="250"/>
                  </a:lnTo>
                  <a:lnTo>
                    <a:pt x="227" y="257"/>
                  </a:lnTo>
                  <a:lnTo>
                    <a:pt x="225" y="263"/>
                  </a:lnTo>
                  <a:lnTo>
                    <a:pt x="220" y="270"/>
                  </a:lnTo>
                  <a:lnTo>
                    <a:pt x="216" y="276"/>
                  </a:lnTo>
                  <a:lnTo>
                    <a:pt x="211" y="281"/>
                  </a:lnTo>
                  <a:lnTo>
                    <a:pt x="206" y="287"/>
                  </a:lnTo>
                  <a:lnTo>
                    <a:pt x="200" y="291"/>
                  </a:lnTo>
                  <a:lnTo>
                    <a:pt x="194" y="296"/>
                  </a:lnTo>
                  <a:lnTo>
                    <a:pt x="186" y="299"/>
                  </a:lnTo>
                  <a:lnTo>
                    <a:pt x="178" y="302"/>
                  </a:lnTo>
                  <a:lnTo>
                    <a:pt x="168" y="305"/>
                  </a:lnTo>
                  <a:lnTo>
                    <a:pt x="158" y="309"/>
                  </a:lnTo>
                  <a:lnTo>
                    <a:pt x="148" y="310"/>
                  </a:lnTo>
                  <a:lnTo>
                    <a:pt x="138" y="310"/>
                  </a:lnTo>
                  <a:lnTo>
                    <a:pt x="129" y="309"/>
                  </a:lnTo>
                  <a:lnTo>
                    <a:pt x="120" y="307"/>
                  </a:lnTo>
                  <a:lnTo>
                    <a:pt x="110" y="303"/>
                  </a:lnTo>
                  <a:lnTo>
                    <a:pt x="101" y="299"/>
                  </a:lnTo>
                  <a:lnTo>
                    <a:pt x="90" y="292"/>
                  </a:lnTo>
                  <a:lnTo>
                    <a:pt x="80" y="283"/>
                  </a:lnTo>
                  <a:lnTo>
                    <a:pt x="70" y="273"/>
                  </a:lnTo>
                  <a:lnTo>
                    <a:pt x="60" y="260"/>
                  </a:lnTo>
                  <a:lnTo>
                    <a:pt x="50" y="247"/>
                  </a:lnTo>
                  <a:lnTo>
                    <a:pt x="41" y="230"/>
                  </a:lnTo>
                  <a:lnTo>
                    <a:pt x="33" y="213"/>
                  </a:lnTo>
                  <a:lnTo>
                    <a:pt x="25" y="194"/>
                  </a:lnTo>
                </a:path>
              </a:pathLst>
            </a:custGeom>
            <a:noFill/>
            <a:ln w="3175">
              <a:solidFill>
                <a:srgbClr val="2C257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4082" y="1619"/>
              <a:ext cx="41" cy="61"/>
            </a:xfrm>
            <a:custGeom>
              <a:avLst/>
              <a:gdLst/>
              <a:ahLst/>
              <a:cxnLst>
                <a:cxn ang="0">
                  <a:pos x="30" y="162"/>
                </a:cxn>
                <a:cxn ang="0">
                  <a:pos x="44" y="192"/>
                </a:cxn>
                <a:cxn ang="0">
                  <a:pos x="57" y="213"/>
                </a:cxn>
                <a:cxn ang="0">
                  <a:pos x="72" y="228"/>
                </a:cxn>
                <a:cxn ang="0">
                  <a:pos x="85" y="237"/>
                </a:cxn>
                <a:cxn ang="0">
                  <a:pos x="97" y="243"/>
                </a:cxn>
                <a:cxn ang="0">
                  <a:pos x="110" y="244"/>
                </a:cxn>
                <a:cxn ang="0">
                  <a:pos x="123" y="243"/>
                </a:cxn>
                <a:cxn ang="0">
                  <a:pos x="135" y="237"/>
                </a:cxn>
                <a:cxn ang="0">
                  <a:pos x="145" y="229"/>
                </a:cxn>
                <a:cxn ang="0">
                  <a:pos x="152" y="219"/>
                </a:cxn>
                <a:cxn ang="0">
                  <a:pos x="158" y="207"/>
                </a:cxn>
                <a:cxn ang="0">
                  <a:pos x="161" y="192"/>
                </a:cxn>
                <a:cxn ang="0">
                  <a:pos x="160" y="171"/>
                </a:cxn>
                <a:cxn ang="0">
                  <a:pos x="155" y="145"/>
                </a:cxn>
                <a:cxn ang="0">
                  <a:pos x="145" y="116"/>
                </a:cxn>
                <a:cxn ang="0">
                  <a:pos x="130" y="81"/>
                </a:cxn>
                <a:cxn ang="0">
                  <a:pos x="117" y="53"/>
                </a:cxn>
                <a:cxn ang="0">
                  <a:pos x="103" y="31"/>
                </a:cxn>
                <a:cxn ang="0">
                  <a:pos x="89" y="15"/>
                </a:cxn>
                <a:cxn ang="0">
                  <a:pos x="76" y="6"/>
                </a:cxn>
                <a:cxn ang="0">
                  <a:pos x="63" y="2"/>
                </a:cxn>
                <a:cxn ang="0">
                  <a:pos x="51" y="0"/>
                </a:cxn>
                <a:cxn ang="0">
                  <a:pos x="38" y="2"/>
                </a:cxn>
                <a:cxn ang="0">
                  <a:pos x="25" y="6"/>
                </a:cxn>
                <a:cxn ang="0">
                  <a:pos x="15" y="14"/>
                </a:cxn>
                <a:cxn ang="0">
                  <a:pos x="8" y="23"/>
                </a:cxn>
                <a:cxn ang="0">
                  <a:pos x="3" y="34"/>
                </a:cxn>
                <a:cxn ang="0">
                  <a:pos x="0" y="49"/>
                </a:cxn>
                <a:cxn ang="0">
                  <a:pos x="0" y="72"/>
                </a:cxn>
                <a:cxn ang="0">
                  <a:pos x="6" y="98"/>
                </a:cxn>
                <a:cxn ang="0">
                  <a:pos x="15" y="129"/>
                </a:cxn>
              </a:cxnLst>
              <a:rect l="0" t="0" r="r" b="b"/>
              <a:pathLst>
                <a:path w="161" h="244">
                  <a:moveTo>
                    <a:pt x="23" y="145"/>
                  </a:moveTo>
                  <a:lnTo>
                    <a:pt x="30" y="162"/>
                  </a:lnTo>
                  <a:lnTo>
                    <a:pt x="38" y="177"/>
                  </a:lnTo>
                  <a:lnTo>
                    <a:pt x="44" y="192"/>
                  </a:lnTo>
                  <a:lnTo>
                    <a:pt x="51" y="203"/>
                  </a:lnTo>
                  <a:lnTo>
                    <a:pt x="57" y="213"/>
                  </a:lnTo>
                  <a:lnTo>
                    <a:pt x="65" y="222"/>
                  </a:lnTo>
                  <a:lnTo>
                    <a:pt x="72" y="228"/>
                  </a:lnTo>
                  <a:lnTo>
                    <a:pt x="78" y="234"/>
                  </a:lnTo>
                  <a:lnTo>
                    <a:pt x="85" y="237"/>
                  </a:lnTo>
                  <a:lnTo>
                    <a:pt x="91" y="240"/>
                  </a:lnTo>
                  <a:lnTo>
                    <a:pt x="97" y="243"/>
                  </a:lnTo>
                  <a:lnTo>
                    <a:pt x="104" y="244"/>
                  </a:lnTo>
                  <a:lnTo>
                    <a:pt x="110" y="244"/>
                  </a:lnTo>
                  <a:lnTo>
                    <a:pt x="116" y="244"/>
                  </a:lnTo>
                  <a:lnTo>
                    <a:pt x="123" y="243"/>
                  </a:lnTo>
                  <a:lnTo>
                    <a:pt x="129" y="240"/>
                  </a:lnTo>
                  <a:lnTo>
                    <a:pt x="135" y="237"/>
                  </a:lnTo>
                  <a:lnTo>
                    <a:pt x="140" y="234"/>
                  </a:lnTo>
                  <a:lnTo>
                    <a:pt x="145" y="229"/>
                  </a:lnTo>
                  <a:lnTo>
                    <a:pt x="149" y="225"/>
                  </a:lnTo>
                  <a:lnTo>
                    <a:pt x="152" y="219"/>
                  </a:lnTo>
                  <a:lnTo>
                    <a:pt x="156" y="214"/>
                  </a:lnTo>
                  <a:lnTo>
                    <a:pt x="158" y="207"/>
                  </a:lnTo>
                  <a:lnTo>
                    <a:pt x="160" y="200"/>
                  </a:lnTo>
                  <a:lnTo>
                    <a:pt x="161" y="192"/>
                  </a:lnTo>
                  <a:lnTo>
                    <a:pt x="161" y="182"/>
                  </a:lnTo>
                  <a:lnTo>
                    <a:pt x="160" y="171"/>
                  </a:lnTo>
                  <a:lnTo>
                    <a:pt x="158" y="159"/>
                  </a:lnTo>
                  <a:lnTo>
                    <a:pt x="155" y="145"/>
                  </a:lnTo>
                  <a:lnTo>
                    <a:pt x="150" y="131"/>
                  </a:lnTo>
                  <a:lnTo>
                    <a:pt x="145" y="116"/>
                  </a:lnTo>
                  <a:lnTo>
                    <a:pt x="138" y="98"/>
                  </a:lnTo>
                  <a:lnTo>
                    <a:pt x="130" y="81"/>
                  </a:lnTo>
                  <a:lnTo>
                    <a:pt x="124" y="66"/>
                  </a:lnTo>
                  <a:lnTo>
                    <a:pt x="117" y="53"/>
                  </a:lnTo>
                  <a:lnTo>
                    <a:pt x="109" y="41"/>
                  </a:lnTo>
                  <a:lnTo>
                    <a:pt x="103" y="31"/>
                  </a:lnTo>
                  <a:lnTo>
                    <a:pt x="96" y="22"/>
                  </a:lnTo>
                  <a:lnTo>
                    <a:pt x="89" y="15"/>
                  </a:lnTo>
                  <a:lnTo>
                    <a:pt x="83" y="11"/>
                  </a:lnTo>
                  <a:lnTo>
                    <a:pt x="76" y="6"/>
                  </a:lnTo>
                  <a:lnTo>
                    <a:pt x="70" y="4"/>
                  </a:lnTo>
                  <a:lnTo>
                    <a:pt x="63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4" y="1"/>
                  </a:lnTo>
                  <a:lnTo>
                    <a:pt x="38" y="2"/>
                  </a:lnTo>
                  <a:lnTo>
                    <a:pt x="32" y="4"/>
                  </a:lnTo>
                  <a:lnTo>
                    <a:pt x="25" y="6"/>
                  </a:lnTo>
                  <a:lnTo>
                    <a:pt x="21" y="10"/>
                  </a:lnTo>
                  <a:lnTo>
                    <a:pt x="15" y="14"/>
                  </a:lnTo>
                  <a:lnTo>
                    <a:pt x="12" y="19"/>
                  </a:lnTo>
                  <a:lnTo>
                    <a:pt x="8" y="23"/>
                  </a:lnTo>
                  <a:lnTo>
                    <a:pt x="6" y="28"/>
                  </a:lnTo>
                  <a:lnTo>
                    <a:pt x="3" y="34"/>
                  </a:lnTo>
                  <a:lnTo>
                    <a:pt x="1" y="41"/>
                  </a:lnTo>
                  <a:lnTo>
                    <a:pt x="0" y="49"/>
                  </a:lnTo>
                  <a:lnTo>
                    <a:pt x="0" y="60"/>
                  </a:lnTo>
                  <a:lnTo>
                    <a:pt x="0" y="72"/>
                  </a:lnTo>
                  <a:lnTo>
                    <a:pt x="2" y="84"/>
                  </a:lnTo>
                  <a:lnTo>
                    <a:pt x="6" y="98"/>
                  </a:lnTo>
                  <a:lnTo>
                    <a:pt x="10" y="112"/>
                  </a:lnTo>
                  <a:lnTo>
                    <a:pt x="15" y="129"/>
                  </a:lnTo>
                  <a:lnTo>
                    <a:pt x="23" y="145"/>
                  </a:lnTo>
                </a:path>
              </a:pathLst>
            </a:custGeom>
            <a:noFill/>
            <a:ln w="3175">
              <a:solidFill>
                <a:srgbClr val="2C257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4163" y="1437"/>
              <a:ext cx="112" cy="111"/>
            </a:xfrm>
            <a:custGeom>
              <a:avLst/>
              <a:gdLst/>
              <a:ahLst/>
              <a:cxnLst>
                <a:cxn ang="0">
                  <a:pos x="256" y="445"/>
                </a:cxn>
                <a:cxn ang="0">
                  <a:pos x="195" y="295"/>
                </a:cxn>
                <a:cxn ang="0">
                  <a:pos x="44" y="358"/>
                </a:cxn>
                <a:cxn ang="0">
                  <a:pos x="0" y="254"/>
                </a:cxn>
                <a:cxn ang="0">
                  <a:pos x="152" y="192"/>
                </a:cxn>
                <a:cxn ang="0">
                  <a:pos x="91" y="42"/>
                </a:cxn>
                <a:cxn ang="0">
                  <a:pos x="191" y="0"/>
                </a:cxn>
                <a:cxn ang="0">
                  <a:pos x="252" y="150"/>
                </a:cxn>
                <a:cxn ang="0">
                  <a:pos x="405" y="88"/>
                </a:cxn>
                <a:cxn ang="0">
                  <a:pos x="447" y="192"/>
                </a:cxn>
                <a:cxn ang="0">
                  <a:pos x="295" y="254"/>
                </a:cxn>
                <a:cxn ang="0">
                  <a:pos x="357" y="404"/>
                </a:cxn>
                <a:cxn ang="0">
                  <a:pos x="256" y="445"/>
                </a:cxn>
              </a:cxnLst>
              <a:rect l="0" t="0" r="r" b="b"/>
              <a:pathLst>
                <a:path w="447" h="445">
                  <a:moveTo>
                    <a:pt x="256" y="445"/>
                  </a:moveTo>
                  <a:lnTo>
                    <a:pt x="195" y="295"/>
                  </a:lnTo>
                  <a:lnTo>
                    <a:pt x="44" y="358"/>
                  </a:lnTo>
                  <a:lnTo>
                    <a:pt x="0" y="254"/>
                  </a:lnTo>
                  <a:lnTo>
                    <a:pt x="152" y="192"/>
                  </a:lnTo>
                  <a:lnTo>
                    <a:pt x="91" y="42"/>
                  </a:lnTo>
                  <a:lnTo>
                    <a:pt x="191" y="0"/>
                  </a:lnTo>
                  <a:lnTo>
                    <a:pt x="252" y="150"/>
                  </a:lnTo>
                  <a:lnTo>
                    <a:pt x="405" y="88"/>
                  </a:lnTo>
                  <a:lnTo>
                    <a:pt x="447" y="192"/>
                  </a:lnTo>
                  <a:lnTo>
                    <a:pt x="295" y="254"/>
                  </a:lnTo>
                  <a:lnTo>
                    <a:pt x="357" y="404"/>
                  </a:lnTo>
                  <a:lnTo>
                    <a:pt x="256" y="445"/>
                  </a:lnTo>
                  <a:close/>
                </a:path>
              </a:pathLst>
            </a:custGeom>
            <a:solidFill>
              <a:srgbClr val="E87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4163" y="1437"/>
              <a:ext cx="112" cy="111"/>
            </a:xfrm>
            <a:custGeom>
              <a:avLst/>
              <a:gdLst/>
              <a:ahLst/>
              <a:cxnLst>
                <a:cxn ang="0">
                  <a:pos x="256" y="445"/>
                </a:cxn>
                <a:cxn ang="0">
                  <a:pos x="195" y="295"/>
                </a:cxn>
                <a:cxn ang="0">
                  <a:pos x="44" y="358"/>
                </a:cxn>
                <a:cxn ang="0">
                  <a:pos x="0" y="254"/>
                </a:cxn>
                <a:cxn ang="0">
                  <a:pos x="152" y="192"/>
                </a:cxn>
                <a:cxn ang="0">
                  <a:pos x="91" y="42"/>
                </a:cxn>
                <a:cxn ang="0">
                  <a:pos x="191" y="0"/>
                </a:cxn>
                <a:cxn ang="0">
                  <a:pos x="252" y="150"/>
                </a:cxn>
                <a:cxn ang="0">
                  <a:pos x="405" y="88"/>
                </a:cxn>
                <a:cxn ang="0">
                  <a:pos x="447" y="192"/>
                </a:cxn>
                <a:cxn ang="0">
                  <a:pos x="295" y="254"/>
                </a:cxn>
                <a:cxn ang="0">
                  <a:pos x="357" y="404"/>
                </a:cxn>
                <a:cxn ang="0">
                  <a:pos x="256" y="445"/>
                </a:cxn>
              </a:cxnLst>
              <a:rect l="0" t="0" r="r" b="b"/>
              <a:pathLst>
                <a:path w="447" h="445">
                  <a:moveTo>
                    <a:pt x="256" y="445"/>
                  </a:moveTo>
                  <a:lnTo>
                    <a:pt x="195" y="295"/>
                  </a:lnTo>
                  <a:lnTo>
                    <a:pt x="44" y="358"/>
                  </a:lnTo>
                  <a:lnTo>
                    <a:pt x="0" y="254"/>
                  </a:lnTo>
                  <a:lnTo>
                    <a:pt x="152" y="192"/>
                  </a:lnTo>
                  <a:lnTo>
                    <a:pt x="91" y="42"/>
                  </a:lnTo>
                  <a:lnTo>
                    <a:pt x="191" y="0"/>
                  </a:lnTo>
                  <a:lnTo>
                    <a:pt x="252" y="150"/>
                  </a:lnTo>
                  <a:lnTo>
                    <a:pt x="405" y="88"/>
                  </a:lnTo>
                  <a:lnTo>
                    <a:pt x="447" y="192"/>
                  </a:lnTo>
                  <a:lnTo>
                    <a:pt x="295" y="254"/>
                  </a:lnTo>
                  <a:lnTo>
                    <a:pt x="357" y="404"/>
                  </a:lnTo>
                  <a:lnTo>
                    <a:pt x="256" y="445"/>
                  </a:lnTo>
                </a:path>
              </a:pathLst>
            </a:custGeom>
            <a:noFill/>
            <a:ln w="3175">
              <a:solidFill>
                <a:srgbClr val="2C3A8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4574" y="1195"/>
              <a:ext cx="165" cy="211"/>
            </a:xfrm>
            <a:custGeom>
              <a:avLst/>
              <a:gdLst/>
              <a:ahLst/>
              <a:cxnLst>
                <a:cxn ang="0">
                  <a:pos x="279" y="783"/>
                </a:cxn>
                <a:cxn ang="0">
                  <a:pos x="125" y="845"/>
                </a:cxn>
                <a:cxn ang="0">
                  <a:pos x="261" y="449"/>
                </a:cxn>
                <a:cxn ang="0">
                  <a:pos x="0" y="223"/>
                </a:cxn>
                <a:cxn ang="0">
                  <a:pos x="124" y="172"/>
                </a:cxn>
                <a:cxn ang="0">
                  <a:pos x="226" y="257"/>
                </a:cxn>
                <a:cxn ang="0">
                  <a:pos x="228" y="259"/>
                </a:cxn>
                <a:cxn ang="0">
                  <a:pos x="231" y="263"/>
                </a:cxn>
                <a:cxn ang="0">
                  <a:pos x="238" y="268"/>
                </a:cxn>
                <a:cxn ang="0">
                  <a:pos x="245" y="276"/>
                </a:cxn>
                <a:cxn ang="0">
                  <a:pos x="255" y="285"/>
                </a:cxn>
                <a:cxn ang="0">
                  <a:pos x="268" y="295"/>
                </a:cxn>
                <a:cxn ang="0">
                  <a:pos x="281" y="308"/>
                </a:cxn>
                <a:cxn ang="0">
                  <a:pos x="296" y="321"/>
                </a:cxn>
                <a:cxn ang="0">
                  <a:pos x="297" y="322"/>
                </a:cxn>
                <a:cxn ang="0">
                  <a:pos x="298" y="323"/>
                </a:cxn>
                <a:cxn ang="0">
                  <a:pos x="300" y="324"/>
                </a:cxn>
                <a:cxn ang="0">
                  <a:pos x="301" y="324"/>
                </a:cxn>
                <a:cxn ang="0">
                  <a:pos x="302" y="325"/>
                </a:cxn>
                <a:cxn ang="0">
                  <a:pos x="303" y="328"/>
                </a:cxn>
                <a:cxn ang="0">
                  <a:pos x="305" y="329"/>
                </a:cxn>
                <a:cxn ang="0">
                  <a:pos x="306" y="330"/>
                </a:cxn>
                <a:cxn ang="0">
                  <a:pos x="312" y="311"/>
                </a:cxn>
                <a:cxn ang="0">
                  <a:pos x="317" y="292"/>
                </a:cxn>
                <a:cxn ang="0">
                  <a:pos x="323" y="275"/>
                </a:cxn>
                <a:cxn ang="0">
                  <a:pos x="328" y="258"/>
                </a:cxn>
                <a:cxn ang="0">
                  <a:pos x="334" y="243"/>
                </a:cxn>
                <a:cxn ang="0">
                  <a:pos x="338" y="228"/>
                </a:cxn>
                <a:cxn ang="0">
                  <a:pos x="343" y="214"/>
                </a:cxn>
                <a:cxn ang="0">
                  <a:pos x="347" y="201"/>
                </a:cxn>
                <a:cxn ang="0">
                  <a:pos x="396" y="61"/>
                </a:cxn>
                <a:cxn ang="0">
                  <a:pos x="546" y="0"/>
                </a:cxn>
                <a:cxn ang="0">
                  <a:pos x="406" y="412"/>
                </a:cxn>
                <a:cxn ang="0">
                  <a:pos x="659" y="627"/>
                </a:cxn>
                <a:cxn ang="0">
                  <a:pos x="526" y="681"/>
                </a:cxn>
                <a:cxn ang="0">
                  <a:pos x="446" y="613"/>
                </a:cxn>
                <a:cxn ang="0">
                  <a:pos x="432" y="599"/>
                </a:cxn>
                <a:cxn ang="0">
                  <a:pos x="419" y="586"/>
                </a:cxn>
                <a:cxn ang="0">
                  <a:pos x="406" y="575"/>
                </a:cxn>
                <a:cxn ang="0">
                  <a:pos x="394" y="565"/>
                </a:cxn>
                <a:cxn ang="0">
                  <a:pos x="385" y="555"/>
                </a:cxn>
                <a:cxn ang="0">
                  <a:pos x="376" y="546"/>
                </a:cxn>
                <a:cxn ang="0">
                  <a:pos x="368" y="539"/>
                </a:cxn>
                <a:cxn ang="0">
                  <a:pos x="361" y="532"/>
                </a:cxn>
                <a:cxn ang="0">
                  <a:pos x="359" y="541"/>
                </a:cxn>
                <a:cxn ang="0">
                  <a:pos x="357" y="551"/>
                </a:cxn>
                <a:cxn ang="0">
                  <a:pos x="354" y="564"/>
                </a:cxn>
                <a:cxn ang="0">
                  <a:pos x="349" y="578"/>
                </a:cxn>
                <a:cxn ang="0">
                  <a:pos x="344" y="596"/>
                </a:cxn>
                <a:cxn ang="0">
                  <a:pos x="337" y="615"/>
                </a:cxn>
                <a:cxn ang="0">
                  <a:pos x="329" y="637"/>
                </a:cxn>
                <a:cxn ang="0">
                  <a:pos x="322" y="660"/>
                </a:cxn>
                <a:cxn ang="0">
                  <a:pos x="279" y="783"/>
                </a:cxn>
              </a:cxnLst>
              <a:rect l="0" t="0" r="r" b="b"/>
              <a:pathLst>
                <a:path w="659" h="845">
                  <a:moveTo>
                    <a:pt x="279" y="783"/>
                  </a:moveTo>
                  <a:lnTo>
                    <a:pt x="125" y="845"/>
                  </a:lnTo>
                  <a:lnTo>
                    <a:pt x="261" y="449"/>
                  </a:lnTo>
                  <a:lnTo>
                    <a:pt x="0" y="223"/>
                  </a:lnTo>
                  <a:lnTo>
                    <a:pt x="124" y="172"/>
                  </a:lnTo>
                  <a:lnTo>
                    <a:pt x="226" y="257"/>
                  </a:lnTo>
                  <a:lnTo>
                    <a:pt x="228" y="259"/>
                  </a:lnTo>
                  <a:lnTo>
                    <a:pt x="231" y="263"/>
                  </a:lnTo>
                  <a:lnTo>
                    <a:pt x="238" y="268"/>
                  </a:lnTo>
                  <a:lnTo>
                    <a:pt x="245" y="276"/>
                  </a:lnTo>
                  <a:lnTo>
                    <a:pt x="255" y="285"/>
                  </a:lnTo>
                  <a:lnTo>
                    <a:pt x="268" y="295"/>
                  </a:lnTo>
                  <a:lnTo>
                    <a:pt x="281" y="308"/>
                  </a:lnTo>
                  <a:lnTo>
                    <a:pt x="296" y="321"/>
                  </a:lnTo>
                  <a:lnTo>
                    <a:pt x="297" y="322"/>
                  </a:lnTo>
                  <a:lnTo>
                    <a:pt x="298" y="323"/>
                  </a:lnTo>
                  <a:lnTo>
                    <a:pt x="300" y="324"/>
                  </a:lnTo>
                  <a:lnTo>
                    <a:pt x="301" y="324"/>
                  </a:lnTo>
                  <a:lnTo>
                    <a:pt x="302" y="325"/>
                  </a:lnTo>
                  <a:lnTo>
                    <a:pt x="303" y="328"/>
                  </a:lnTo>
                  <a:lnTo>
                    <a:pt x="305" y="329"/>
                  </a:lnTo>
                  <a:lnTo>
                    <a:pt x="306" y="330"/>
                  </a:lnTo>
                  <a:lnTo>
                    <a:pt x="312" y="311"/>
                  </a:lnTo>
                  <a:lnTo>
                    <a:pt x="317" y="292"/>
                  </a:lnTo>
                  <a:lnTo>
                    <a:pt x="323" y="275"/>
                  </a:lnTo>
                  <a:lnTo>
                    <a:pt x="328" y="258"/>
                  </a:lnTo>
                  <a:lnTo>
                    <a:pt x="334" y="243"/>
                  </a:lnTo>
                  <a:lnTo>
                    <a:pt x="338" y="228"/>
                  </a:lnTo>
                  <a:lnTo>
                    <a:pt x="343" y="214"/>
                  </a:lnTo>
                  <a:lnTo>
                    <a:pt x="347" y="201"/>
                  </a:lnTo>
                  <a:lnTo>
                    <a:pt x="396" y="61"/>
                  </a:lnTo>
                  <a:lnTo>
                    <a:pt x="546" y="0"/>
                  </a:lnTo>
                  <a:lnTo>
                    <a:pt x="406" y="412"/>
                  </a:lnTo>
                  <a:lnTo>
                    <a:pt x="659" y="627"/>
                  </a:lnTo>
                  <a:lnTo>
                    <a:pt x="526" y="681"/>
                  </a:lnTo>
                  <a:lnTo>
                    <a:pt x="446" y="613"/>
                  </a:lnTo>
                  <a:lnTo>
                    <a:pt x="432" y="599"/>
                  </a:lnTo>
                  <a:lnTo>
                    <a:pt x="419" y="586"/>
                  </a:lnTo>
                  <a:lnTo>
                    <a:pt x="406" y="575"/>
                  </a:lnTo>
                  <a:lnTo>
                    <a:pt x="394" y="565"/>
                  </a:lnTo>
                  <a:lnTo>
                    <a:pt x="385" y="555"/>
                  </a:lnTo>
                  <a:lnTo>
                    <a:pt x="376" y="546"/>
                  </a:lnTo>
                  <a:lnTo>
                    <a:pt x="368" y="539"/>
                  </a:lnTo>
                  <a:lnTo>
                    <a:pt x="361" y="532"/>
                  </a:lnTo>
                  <a:lnTo>
                    <a:pt x="359" y="541"/>
                  </a:lnTo>
                  <a:lnTo>
                    <a:pt x="357" y="551"/>
                  </a:lnTo>
                  <a:lnTo>
                    <a:pt x="354" y="564"/>
                  </a:lnTo>
                  <a:lnTo>
                    <a:pt x="349" y="578"/>
                  </a:lnTo>
                  <a:lnTo>
                    <a:pt x="344" y="596"/>
                  </a:lnTo>
                  <a:lnTo>
                    <a:pt x="337" y="615"/>
                  </a:lnTo>
                  <a:lnTo>
                    <a:pt x="329" y="637"/>
                  </a:lnTo>
                  <a:lnTo>
                    <a:pt x="322" y="660"/>
                  </a:lnTo>
                  <a:lnTo>
                    <a:pt x="279" y="783"/>
                  </a:lnTo>
                  <a:close/>
                </a:path>
              </a:pathLst>
            </a:custGeom>
            <a:solidFill>
              <a:srgbClr val="E87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4574" y="1195"/>
              <a:ext cx="165" cy="211"/>
            </a:xfrm>
            <a:custGeom>
              <a:avLst/>
              <a:gdLst/>
              <a:ahLst/>
              <a:cxnLst>
                <a:cxn ang="0">
                  <a:pos x="279" y="783"/>
                </a:cxn>
                <a:cxn ang="0">
                  <a:pos x="125" y="845"/>
                </a:cxn>
                <a:cxn ang="0">
                  <a:pos x="261" y="449"/>
                </a:cxn>
                <a:cxn ang="0">
                  <a:pos x="0" y="223"/>
                </a:cxn>
                <a:cxn ang="0">
                  <a:pos x="124" y="172"/>
                </a:cxn>
                <a:cxn ang="0">
                  <a:pos x="226" y="257"/>
                </a:cxn>
                <a:cxn ang="0">
                  <a:pos x="228" y="259"/>
                </a:cxn>
                <a:cxn ang="0">
                  <a:pos x="231" y="263"/>
                </a:cxn>
                <a:cxn ang="0">
                  <a:pos x="238" y="268"/>
                </a:cxn>
                <a:cxn ang="0">
                  <a:pos x="245" y="276"/>
                </a:cxn>
                <a:cxn ang="0">
                  <a:pos x="255" y="285"/>
                </a:cxn>
                <a:cxn ang="0">
                  <a:pos x="268" y="295"/>
                </a:cxn>
                <a:cxn ang="0">
                  <a:pos x="281" y="308"/>
                </a:cxn>
                <a:cxn ang="0">
                  <a:pos x="296" y="321"/>
                </a:cxn>
                <a:cxn ang="0">
                  <a:pos x="297" y="322"/>
                </a:cxn>
                <a:cxn ang="0">
                  <a:pos x="298" y="323"/>
                </a:cxn>
                <a:cxn ang="0">
                  <a:pos x="300" y="324"/>
                </a:cxn>
                <a:cxn ang="0">
                  <a:pos x="301" y="324"/>
                </a:cxn>
                <a:cxn ang="0">
                  <a:pos x="302" y="325"/>
                </a:cxn>
                <a:cxn ang="0">
                  <a:pos x="303" y="328"/>
                </a:cxn>
                <a:cxn ang="0">
                  <a:pos x="305" y="329"/>
                </a:cxn>
                <a:cxn ang="0">
                  <a:pos x="306" y="330"/>
                </a:cxn>
                <a:cxn ang="0">
                  <a:pos x="312" y="311"/>
                </a:cxn>
                <a:cxn ang="0">
                  <a:pos x="317" y="292"/>
                </a:cxn>
                <a:cxn ang="0">
                  <a:pos x="323" y="275"/>
                </a:cxn>
                <a:cxn ang="0">
                  <a:pos x="328" y="258"/>
                </a:cxn>
                <a:cxn ang="0">
                  <a:pos x="334" y="243"/>
                </a:cxn>
                <a:cxn ang="0">
                  <a:pos x="338" y="228"/>
                </a:cxn>
                <a:cxn ang="0">
                  <a:pos x="343" y="214"/>
                </a:cxn>
                <a:cxn ang="0">
                  <a:pos x="347" y="201"/>
                </a:cxn>
                <a:cxn ang="0">
                  <a:pos x="396" y="61"/>
                </a:cxn>
                <a:cxn ang="0">
                  <a:pos x="546" y="0"/>
                </a:cxn>
                <a:cxn ang="0">
                  <a:pos x="406" y="412"/>
                </a:cxn>
                <a:cxn ang="0">
                  <a:pos x="659" y="627"/>
                </a:cxn>
                <a:cxn ang="0">
                  <a:pos x="526" y="681"/>
                </a:cxn>
                <a:cxn ang="0">
                  <a:pos x="446" y="613"/>
                </a:cxn>
                <a:cxn ang="0">
                  <a:pos x="432" y="599"/>
                </a:cxn>
                <a:cxn ang="0">
                  <a:pos x="419" y="586"/>
                </a:cxn>
                <a:cxn ang="0">
                  <a:pos x="406" y="575"/>
                </a:cxn>
                <a:cxn ang="0">
                  <a:pos x="394" y="565"/>
                </a:cxn>
                <a:cxn ang="0">
                  <a:pos x="385" y="555"/>
                </a:cxn>
                <a:cxn ang="0">
                  <a:pos x="376" y="546"/>
                </a:cxn>
                <a:cxn ang="0">
                  <a:pos x="368" y="539"/>
                </a:cxn>
                <a:cxn ang="0">
                  <a:pos x="361" y="532"/>
                </a:cxn>
                <a:cxn ang="0">
                  <a:pos x="359" y="541"/>
                </a:cxn>
                <a:cxn ang="0">
                  <a:pos x="357" y="551"/>
                </a:cxn>
                <a:cxn ang="0">
                  <a:pos x="354" y="564"/>
                </a:cxn>
                <a:cxn ang="0">
                  <a:pos x="349" y="578"/>
                </a:cxn>
                <a:cxn ang="0">
                  <a:pos x="344" y="596"/>
                </a:cxn>
                <a:cxn ang="0">
                  <a:pos x="337" y="615"/>
                </a:cxn>
                <a:cxn ang="0">
                  <a:pos x="329" y="637"/>
                </a:cxn>
                <a:cxn ang="0">
                  <a:pos x="322" y="660"/>
                </a:cxn>
                <a:cxn ang="0">
                  <a:pos x="279" y="783"/>
                </a:cxn>
              </a:cxnLst>
              <a:rect l="0" t="0" r="r" b="b"/>
              <a:pathLst>
                <a:path w="659" h="845">
                  <a:moveTo>
                    <a:pt x="279" y="783"/>
                  </a:moveTo>
                  <a:lnTo>
                    <a:pt x="125" y="845"/>
                  </a:lnTo>
                  <a:lnTo>
                    <a:pt x="261" y="449"/>
                  </a:lnTo>
                  <a:lnTo>
                    <a:pt x="0" y="223"/>
                  </a:lnTo>
                  <a:lnTo>
                    <a:pt x="124" y="172"/>
                  </a:lnTo>
                  <a:lnTo>
                    <a:pt x="226" y="257"/>
                  </a:lnTo>
                  <a:lnTo>
                    <a:pt x="228" y="259"/>
                  </a:lnTo>
                  <a:lnTo>
                    <a:pt x="231" y="263"/>
                  </a:lnTo>
                  <a:lnTo>
                    <a:pt x="238" y="268"/>
                  </a:lnTo>
                  <a:lnTo>
                    <a:pt x="245" y="276"/>
                  </a:lnTo>
                  <a:lnTo>
                    <a:pt x="255" y="285"/>
                  </a:lnTo>
                  <a:lnTo>
                    <a:pt x="268" y="295"/>
                  </a:lnTo>
                  <a:lnTo>
                    <a:pt x="281" y="308"/>
                  </a:lnTo>
                  <a:lnTo>
                    <a:pt x="296" y="321"/>
                  </a:lnTo>
                  <a:lnTo>
                    <a:pt x="297" y="322"/>
                  </a:lnTo>
                  <a:lnTo>
                    <a:pt x="298" y="323"/>
                  </a:lnTo>
                  <a:lnTo>
                    <a:pt x="300" y="324"/>
                  </a:lnTo>
                  <a:lnTo>
                    <a:pt x="301" y="324"/>
                  </a:lnTo>
                  <a:lnTo>
                    <a:pt x="302" y="325"/>
                  </a:lnTo>
                  <a:lnTo>
                    <a:pt x="303" y="328"/>
                  </a:lnTo>
                  <a:lnTo>
                    <a:pt x="305" y="329"/>
                  </a:lnTo>
                  <a:lnTo>
                    <a:pt x="306" y="330"/>
                  </a:lnTo>
                  <a:lnTo>
                    <a:pt x="312" y="311"/>
                  </a:lnTo>
                  <a:lnTo>
                    <a:pt x="317" y="292"/>
                  </a:lnTo>
                  <a:lnTo>
                    <a:pt x="323" y="275"/>
                  </a:lnTo>
                  <a:lnTo>
                    <a:pt x="328" y="258"/>
                  </a:lnTo>
                  <a:lnTo>
                    <a:pt x="334" y="243"/>
                  </a:lnTo>
                  <a:lnTo>
                    <a:pt x="338" y="228"/>
                  </a:lnTo>
                  <a:lnTo>
                    <a:pt x="343" y="214"/>
                  </a:lnTo>
                  <a:lnTo>
                    <a:pt x="347" y="201"/>
                  </a:lnTo>
                  <a:lnTo>
                    <a:pt x="396" y="61"/>
                  </a:lnTo>
                  <a:lnTo>
                    <a:pt x="546" y="0"/>
                  </a:lnTo>
                  <a:lnTo>
                    <a:pt x="406" y="412"/>
                  </a:lnTo>
                  <a:lnTo>
                    <a:pt x="659" y="627"/>
                  </a:lnTo>
                  <a:lnTo>
                    <a:pt x="526" y="681"/>
                  </a:lnTo>
                  <a:lnTo>
                    <a:pt x="446" y="613"/>
                  </a:lnTo>
                  <a:lnTo>
                    <a:pt x="432" y="599"/>
                  </a:lnTo>
                  <a:lnTo>
                    <a:pt x="419" y="586"/>
                  </a:lnTo>
                  <a:lnTo>
                    <a:pt x="406" y="575"/>
                  </a:lnTo>
                  <a:lnTo>
                    <a:pt x="394" y="565"/>
                  </a:lnTo>
                  <a:lnTo>
                    <a:pt x="385" y="555"/>
                  </a:lnTo>
                  <a:lnTo>
                    <a:pt x="376" y="546"/>
                  </a:lnTo>
                  <a:lnTo>
                    <a:pt x="368" y="539"/>
                  </a:lnTo>
                  <a:lnTo>
                    <a:pt x="361" y="532"/>
                  </a:lnTo>
                  <a:lnTo>
                    <a:pt x="359" y="541"/>
                  </a:lnTo>
                  <a:lnTo>
                    <a:pt x="357" y="551"/>
                  </a:lnTo>
                  <a:lnTo>
                    <a:pt x="354" y="564"/>
                  </a:lnTo>
                  <a:lnTo>
                    <a:pt x="349" y="578"/>
                  </a:lnTo>
                  <a:lnTo>
                    <a:pt x="344" y="596"/>
                  </a:lnTo>
                  <a:lnTo>
                    <a:pt x="337" y="615"/>
                  </a:lnTo>
                  <a:lnTo>
                    <a:pt x="329" y="637"/>
                  </a:lnTo>
                  <a:lnTo>
                    <a:pt x="322" y="660"/>
                  </a:lnTo>
                  <a:lnTo>
                    <a:pt x="279" y="783"/>
                  </a:lnTo>
                </a:path>
              </a:pathLst>
            </a:custGeom>
            <a:noFill/>
            <a:ln w="3175">
              <a:solidFill>
                <a:srgbClr val="2C257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Rectangle 40"/>
            <p:cNvSpPr>
              <a:spLocks noChangeArrowheads="1"/>
            </p:cNvSpPr>
            <p:nvPr/>
          </p:nvSpPr>
          <p:spPr bwMode="auto">
            <a:xfrm>
              <a:off x="2691" y="2336"/>
              <a:ext cx="22" cy="43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Rectangle 41"/>
            <p:cNvSpPr>
              <a:spLocks noChangeArrowheads="1"/>
            </p:cNvSpPr>
            <p:nvPr/>
          </p:nvSpPr>
          <p:spPr bwMode="auto">
            <a:xfrm>
              <a:off x="2691" y="2443"/>
              <a:ext cx="22" cy="43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Rectangle 42"/>
            <p:cNvSpPr>
              <a:spLocks noChangeArrowheads="1"/>
            </p:cNvSpPr>
            <p:nvPr/>
          </p:nvSpPr>
          <p:spPr bwMode="auto">
            <a:xfrm>
              <a:off x="2691" y="2550"/>
              <a:ext cx="22" cy="43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Rectangle 43"/>
            <p:cNvSpPr>
              <a:spLocks noChangeArrowheads="1"/>
            </p:cNvSpPr>
            <p:nvPr/>
          </p:nvSpPr>
          <p:spPr bwMode="auto">
            <a:xfrm>
              <a:off x="2691" y="2657"/>
              <a:ext cx="22" cy="43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Freeform 44"/>
            <p:cNvSpPr>
              <a:spLocks/>
            </p:cNvSpPr>
            <p:nvPr/>
          </p:nvSpPr>
          <p:spPr bwMode="auto">
            <a:xfrm>
              <a:off x="2691" y="2764"/>
              <a:ext cx="22" cy="49"/>
            </a:xfrm>
            <a:custGeom>
              <a:avLst/>
              <a:gdLst/>
              <a:ahLst/>
              <a:cxnLst>
                <a:cxn ang="0">
                  <a:pos x="43" y="194"/>
                </a:cxn>
                <a:cxn ang="0">
                  <a:pos x="86" y="151"/>
                </a:cxn>
                <a:cxn ang="0">
                  <a:pos x="86" y="0"/>
                </a:cxn>
                <a:cxn ang="0">
                  <a:pos x="0" y="0"/>
                </a:cxn>
                <a:cxn ang="0">
                  <a:pos x="0" y="151"/>
                </a:cxn>
                <a:cxn ang="0">
                  <a:pos x="43" y="194"/>
                </a:cxn>
                <a:cxn ang="0">
                  <a:pos x="43" y="194"/>
                </a:cxn>
                <a:cxn ang="0">
                  <a:pos x="86" y="194"/>
                </a:cxn>
                <a:cxn ang="0">
                  <a:pos x="86" y="151"/>
                </a:cxn>
                <a:cxn ang="0">
                  <a:pos x="43" y="194"/>
                </a:cxn>
              </a:cxnLst>
              <a:rect l="0" t="0" r="r" b="b"/>
              <a:pathLst>
                <a:path w="86" h="194">
                  <a:moveTo>
                    <a:pt x="43" y="194"/>
                  </a:moveTo>
                  <a:lnTo>
                    <a:pt x="86" y="151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43" y="194"/>
                  </a:lnTo>
                  <a:lnTo>
                    <a:pt x="43" y="194"/>
                  </a:lnTo>
                  <a:lnTo>
                    <a:pt x="86" y="194"/>
                  </a:lnTo>
                  <a:lnTo>
                    <a:pt x="86" y="151"/>
                  </a:lnTo>
                  <a:lnTo>
                    <a:pt x="43" y="194"/>
                  </a:lnTo>
                  <a:close/>
                </a:path>
              </a:pathLst>
            </a:custGeom>
            <a:solidFill>
              <a:srgbClr val="7766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2697" y="2791"/>
              <a:ext cx="5" cy="22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Rectangle 46"/>
            <p:cNvSpPr>
              <a:spLocks noChangeArrowheads="1"/>
            </p:cNvSpPr>
            <p:nvPr/>
          </p:nvSpPr>
          <p:spPr bwMode="auto">
            <a:xfrm>
              <a:off x="2590" y="2791"/>
              <a:ext cx="43" cy="22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Rectangle 47"/>
            <p:cNvSpPr>
              <a:spLocks noChangeArrowheads="1"/>
            </p:cNvSpPr>
            <p:nvPr/>
          </p:nvSpPr>
          <p:spPr bwMode="auto">
            <a:xfrm>
              <a:off x="2483" y="2791"/>
              <a:ext cx="43" cy="22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Rectangle 48"/>
            <p:cNvSpPr>
              <a:spLocks noChangeArrowheads="1"/>
            </p:cNvSpPr>
            <p:nvPr/>
          </p:nvSpPr>
          <p:spPr bwMode="auto">
            <a:xfrm>
              <a:off x="2376" y="2791"/>
              <a:ext cx="43" cy="22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Rectangle 49"/>
            <p:cNvSpPr>
              <a:spLocks noChangeArrowheads="1"/>
            </p:cNvSpPr>
            <p:nvPr/>
          </p:nvSpPr>
          <p:spPr bwMode="auto">
            <a:xfrm>
              <a:off x="2269" y="2791"/>
              <a:ext cx="43" cy="22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Rectangle 50"/>
            <p:cNvSpPr>
              <a:spLocks noChangeArrowheads="1"/>
            </p:cNvSpPr>
            <p:nvPr/>
          </p:nvSpPr>
          <p:spPr bwMode="auto">
            <a:xfrm>
              <a:off x="2162" y="2791"/>
              <a:ext cx="43" cy="22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Rectangle 51"/>
            <p:cNvSpPr>
              <a:spLocks noChangeArrowheads="1"/>
            </p:cNvSpPr>
            <p:nvPr/>
          </p:nvSpPr>
          <p:spPr bwMode="auto">
            <a:xfrm>
              <a:off x="2056" y="2791"/>
              <a:ext cx="42" cy="22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1949" y="2791"/>
              <a:ext cx="42" cy="22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1842" y="2791"/>
              <a:ext cx="42" cy="22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1735" y="2791"/>
              <a:ext cx="42" cy="22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3184" y="2458"/>
              <a:ext cx="40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DD3832"/>
                  </a:solidFill>
                </a:rPr>
                <a:t>units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4" name="Rectangle 56"/>
            <p:cNvSpPr>
              <a:spLocks noChangeArrowheads="1"/>
            </p:cNvSpPr>
            <p:nvPr/>
          </p:nvSpPr>
          <p:spPr bwMode="auto">
            <a:xfrm>
              <a:off x="845" y="888"/>
              <a:ext cx="78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1F1A17"/>
                  </a:solidFill>
                </a:rPr>
                <a:t>Response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5" name="Rectangle 57"/>
            <p:cNvSpPr>
              <a:spLocks noChangeArrowheads="1"/>
            </p:cNvSpPr>
            <p:nvPr/>
          </p:nvSpPr>
          <p:spPr bwMode="auto">
            <a:xfrm>
              <a:off x="1912" y="888"/>
              <a:ext cx="26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 i="1">
                  <a:solidFill>
                    <a:srgbClr val="1F1A17"/>
                  </a:solidFill>
                </a:rPr>
                <a:t> (Y)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6" name="Rectangle 58"/>
            <p:cNvSpPr>
              <a:spLocks noChangeArrowheads="1"/>
            </p:cNvSpPr>
            <p:nvPr/>
          </p:nvSpPr>
          <p:spPr bwMode="auto">
            <a:xfrm>
              <a:off x="2170" y="3537"/>
              <a:ext cx="799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1F1A17"/>
                  </a:solidFill>
                </a:rPr>
                <a:t>Predictor 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7" name="Rectangle 59"/>
            <p:cNvSpPr>
              <a:spLocks noChangeArrowheads="1"/>
            </p:cNvSpPr>
            <p:nvPr/>
          </p:nvSpPr>
          <p:spPr bwMode="auto">
            <a:xfrm>
              <a:off x="3300" y="3537"/>
              <a:ext cx="228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 i="1">
                  <a:solidFill>
                    <a:srgbClr val="1F1A17"/>
                  </a:solidFill>
                </a:rPr>
                <a:t>(X)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68" name="Freeform 60"/>
            <p:cNvSpPr>
              <a:spLocks/>
            </p:cNvSpPr>
            <p:nvPr/>
          </p:nvSpPr>
          <p:spPr bwMode="auto">
            <a:xfrm>
              <a:off x="2698" y="2336"/>
              <a:ext cx="164" cy="471"/>
            </a:xfrm>
            <a:custGeom>
              <a:avLst/>
              <a:gdLst/>
              <a:ahLst/>
              <a:cxnLst>
                <a:cxn ang="0">
                  <a:pos x="389" y="1619"/>
                </a:cxn>
                <a:cxn ang="0">
                  <a:pos x="376" y="1697"/>
                </a:cxn>
                <a:cxn ang="0">
                  <a:pos x="354" y="1759"/>
                </a:cxn>
                <a:cxn ang="0">
                  <a:pos x="321" y="1805"/>
                </a:cxn>
                <a:cxn ang="0">
                  <a:pos x="275" y="1837"/>
                </a:cxn>
                <a:cxn ang="0">
                  <a:pos x="213" y="1861"/>
                </a:cxn>
                <a:cxn ang="0">
                  <a:pos x="135" y="1876"/>
                </a:cxn>
                <a:cxn ang="0">
                  <a:pos x="39" y="1882"/>
                </a:cxn>
                <a:cxn ang="0">
                  <a:pos x="32" y="1823"/>
                </a:cxn>
                <a:cxn ang="0">
                  <a:pos x="122" y="1807"/>
                </a:cxn>
                <a:cxn ang="0">
                  <a:pos x="159" y="1789"/>
                </a:cxn>
                <a:cxn ang="0">
                  <a:pos x="185" y="1767"/>
                </a:cxn>
                <a:cxn ang="0">
                  <a:pos x="205" y="1733"/>
                </a:cxn>
                <a:cxn ang="0">
                  <a:pos x="220" y="1672"/>
                </a:cxn>
                <a:cxn ang="0">
                  <a:pos x="227" y="1346"/>
                </a:cxn>
                <a:cxn ang="0">
                  <a:pos x="236" y="1200"/>
                </a:cxn>
                <a:cxn ang="0">
                  <a:pos x="251" y="1126"/>
                </a:cxn>
                <a:cxn ang="0">
                  <a:pos x="274" y="1070"/>
                </a:cxn>
                <a:cxn ang="0">
                  <a:pos x="306" y="1031"/>
                </a:cxn>
                <a:cxn ang="0">
                  <a:pos x="351" y="999"/>
                </a:cxn>
                <a:cxn ang="0">
                  <a:pos x="410" y="972"/>
                </a:cxn>
                <a:cxn ang="0">
                  <a:pos x="524" y="942"/>
                </a:cxn>
                <a:cxn ang="0">
                  <a:pos x="410" y="911"/>
                </a:cxn>
                <a:cxn ang="0">
                  <a:pos x="351" y="884"/>
                </a:cxn>
                <a:cxn ang="0">
                  <a:pos x="306" y="852"/>
                </a:cxn>
                <a:cxn ang="0">
                  <a:pos x="274" y="813"/>
                </a:cxn>
                <a:cxn ang="0">
                  <a:pos x="251" y="758"/>
                </a:cxn>
                <a:cxn ang="0">
                  <a:pos x="236" y="685"/>
                </a:cxn>
                <a:cxn ang="0">
                  <a:pos x="227" y="541"/>
                </a:cxn>
                <a:cxn ang="0">
                  <a:pos x="220" y="212"/>
                </a:cxn>
                <a:cxn ang="0">
                  <a:pos x="205" y="151"/>
                </a:cxn>
                <a:cxn ang="0">
                  <a:pos x="185" y="118"/>
                </a:cxn>
                <a:cxn ang="0">
                  <a:pos x="159" y="95"/>
                </a:cxn>
                <a:cxn ang="0">
                  <a:pos x="122" y="77"/>
                </a:cxn>
                <a:cxn ang="0">
                  <a:pos x="32" y="61"/>
                </a:cxn>
                <a:cxn ang="0">
                  <a:pos x="39" y="1"/>
                </a:cxn>
                <a:cxn ang="0">
                  <a:pos x="135" y="8"/>
                </a:cxn>
                <a:cxn ang="0">
                  <a:pos x="213" y="22"/>
                </a:cxn>
                <a:cxn ang="0">
                  <a:pos x="275" y="46"/>
                </a:cxn>
                <a:cxn ang="0">
                  <a:pos x="321" y="79"/>
                </a:cxn>
                <a:cxn ang="0">
                  <a:pos x="354" y="126"/>
                </a:cxn>
                <a:cxn ang="0">
                  <a:pos x="376" y="186"/>
                </a:cxn>
                <a:cxn ang="0">
                  <a:pos x="389" y="264"/>
                </a:cxn>
                <a:cxn ang="0">
                  <a:pos x="391" y="630"/>
                </a:cxn>
                <a:cxn ang="0">
                  <a:pos x="404" y="759"/>
                </a:cxn>
                <a:cxn ang="0">
                  <a:pos x="421" y="806"/>
                </a:cxn>
                <a:cxn ang="0">
                  <a:pos x="445" y="839"/>
                </a:cxn>
                <a:cxn ang="0">
                  <a:pos x="478" y="864"/>
                </a:cxn>
                <a:cxn ang="0">
                  <a:pos x="525" y="885"/>
                </a:cxn>
                <a:cxn ang="0">
                  <a:pos x="656" y="911"/>
                </a:cxn>
                <a:cxn ang="0">
                  <a:pos x="552" y="990"/>
                </a:cxn>
                <a:cxn ang="0">
                  <a:pos x="489" y="1013"/>
                </a:cxn>
                <a:cxn ang="0">
                  <a:pos x="453" y="1037"/>
                </a:cxn>
                <a:cxn ang="0">
                  <a:pos x="427" y="1069"/>
                </a:cxn>
                <a:cxn ang="0">
                  <a:pos x="409" y="1112"/>
                </a:cxn>
                <a:cxn ang="0">
                  <a:pos x="392" y="1216"/>
                </a:cxn>
              </a:cxnLst>
              <a:rect l="0" t="0" r="r" b="b"/>
              <a:pathLst>
                <a:path w="656" h="1883">
                  <a:moveTo>
                    <a:pt x="391" y="1552"/>
                  </a:moveTo>
                  <a:lnTo>
                    <a:pt x="391" y="1575"/>
                  </a:lnTo>
                  <a:lnTo>
                    <a:pt x="390" y="1598"/>
                  </a:lnTo>
                  <a:lnTo>
                    <a:pt x="389" y="1619"/>
                  </a:lnTo>
                  <a:lnTo>
                    <a:pt x="387" y="1640"/>
                  </a:lnTo>
                  <a:lnTo>
                    <a:pt x="383" y="1660"/>
                  </a:lnTo>
                  <a:lnTo>
                    <a:pt x="380" y="1679"/>
                  </a:lnTo>
                  <a:lnTo>
                    <a:pt x="376" y="1697"/>
                  </a:lnTo>
                  <a:lnTo>
                    <a:pt x="371" y="1713"/>
                  </a:lnTo>
                  <a:lnTo>
                    <a:pt x="366" y="1730"/>
                  </a:lnTo>
                  <a:lnTo>
                    <a:pt x="360" y="1744"/>
                  </a:lnTo>
                  <a:lnTo>
                    <a:pt x="354" y="1759"/>
                  </a:lnTo>
                  <a:lnTo>
                    <a:pt x="346" y="1772"/>
                  </a:lnTo>
                  <a:lnTo>
                    <a:pt x="338" y="1784"/>
                  </a:lnTo>
                  <a:lnTo>
                    <a:pt x="329" y="1795"/>
                  </a:lnTo>
                  <a:lnTo>
                    <a:pt x="321" y="1805"/>
                  </a:lnTo>
                  <a:lnTo>
                    <a:pt x="311" y="1814"/>
                  </a:lnTo>
                  <a:lnTo>
                    <a:pt x="301" y="1823"/>
                  </a:lnTo>
                  <a:lnTo>
                    <a:pt x="289" y="1830"/>
                  </a:lnTo>
                  <a:lnTo>
                    <a:pt x="275" y="1837"/>
                  </a:lnTo>
                  <a:lnTo>
                    <a:pt x="262" y="1844"/>
                  </a:lnTo>
                  <a:lnTo>
                    <a:pt x="247" y="1850"/>
                  </a:lnTo>
                  <a:lnTo>
                    <a:pt x="231" y="1856"/>
                  </a:lnTo>
                  <a:lnTo>
                    <a:pt x="213" y="1861"/>
                  </a:lnTo>
                  <a:lnTo>
                    <a:pt x="196" y="1866"/>
                  </a:lnTo>
                  <a:lnTo>
                    <a:pt x="177" y="1870"/>
                  </a:lnTo>
                  <a:lnTo>
                    <a:pt x="156" y="1873"/>
                  </a:lnTo>
                  <a:lnTo>
                    <a:pt x="135" y="1876"/>
                  </a:lnTo>
                  <a:lnTo>
                    <a:pt x="112" y="1879"/>
                  </a:lnTo>
                  <a:lnTo>
                    <a:pt x="89" y="1880"/>
                  </a:lnTo>
                  <a:lnTo>
                    <a:pt x="64" y="1882"/>
                  </a:lnTo>
                  <a:lnTo>
                    <a:pt x="39" y="1882"/>
                  </a:lnTo>
                  <a:lnTo>
                    <a:pt x="11" y="1883"/>
                  </a:lnTo>
                  <a:lnTo>
                    <a:pt x="0" y="1883"/>
                  </a:lnTo>
                  <a:lnTo>
                    <a:pt x="0" y="1825"/>
                  </a:lnTo>
                  <a:lnTo>
                    <a:pt x="32" y="1823"/>
                  </a:lnTo>
                  <a:lnTo>
                    <a:pt x="61" y="1820"/>
                  </a:lnTo>
                  <a:lnTo>
                    <a:pt x="88" y="1816"/>
                  </a:lnTo>
                  <a:lnTo>
                    <a:pt x="112" y="1810"/>
                  </a:lnTo>
                  <a:lnTo>
                    <a:pt x="122" y="1807"/>
                  </a:lnTo>
                  <a:lnTo>
                    <a:pt x="133" y="1803"/>
                  </a:lnTo>
                  <a:lnTo>
                    <a:pt x="142" y="1799"/>
                  </a:lnTo>
                  <a:lnTo>
                    <a:pt x="151" y="1795"/>
                  </a:lnTo>
                  <a:lnTo>
                    <a:pt x="159" y="1789"/>
                  </a:lnTo>
                  <a:lnTo>
                    <a:pt x="167" y="1785"/>
                  </a:lnTo>
                  <a:lnTo>
                    <a:pt x="174" y="1780"/>
                  </a:lnTo>
                  <a:lnTo>
                    <a:pt x="179" y="1773"/>
                  </a:lnTo>
                  <a:lnTo>
                    <a:pt x="185" y="1767"/>
                  </a:lnTo>
                  <a:lnTo>
                    <a:pt x="190" y="1760"/>
                  </a:lnTo>
                  <a:lnTo>
                    <a:pt x="196" y="1752"/>
                  </a:lnTo>
                  <a:lnTo>
                    <a:pt x="200" y="1743"/>
                  </a:lnTo>
                  <a:lnTo>
                    <a:pt x="205" y="1733"/>
                  </a:lnTo>
                  <a:lnTo>
                    <a:pt x="208" y="1722"/>
                  </a:lnTo>
                  <a:lnTo>
                    <a:pt x="211" y="1711"/>
                  </a:lnTo>
                  <a:lnTo>
                    <a:pt x="215" y="1699"/>
                  </a:lnTo>
                  <a:lnTo>
                    <a:pt x="220" y="1672"/>
                  </a:lnTo>
                  <a:lnTo>
                    <a:pt x="223" y="1643"/>
                  </a:lnTo>
                  <a:lnTo>
                    <a:pt x="226" y="1609"/>
                  </a:lnTo>
                  <a:lnTo>
                    <a:pt x="227" y="1574"/>
                  </a:lnTo>
                  <a:lnTo>
                    <a:pt x="227" y="1346"/>
                  </a:lnTo>
                  <a:lnTo>
                    <a:pt x="228" y="1293"/>
                  </a:lnTo>
                  <a:lnTo>
                    <a:pt x="230" y="1244"/>
                  </a:lnTo>
                  <a:lnTo>
                    <a:pt x="232" y="1221"/>
                  </a:lnTo>
                  <a:lnTo>
                    <a:pt x="236" y="1200"/>
                  </a:lnTo>
                  <a:lnTo>
                    <a:pt x="239" y="1180"/>
                  </a:lnTo>
                  <a:lnTo>
                    <a:pt x="242" y="1160"/>
                  </a:lnTo>
                  <a:lnTo>
                    <a:pt x="247" y="1142"/>
                  </a:lnTo>
                  <a:lnTo>
                    <a:pt x="251" y="1126"/>
                  </a:lnTo>
                  <a:lnTo>
                    <a:pt x="256" y="1110"/>
                  </a:lnTo>
                  <a:lnTo>
                    <a:pt x="262" y="1095"/>
                  </a:lnTo>
                  <a:lnTo>
                    <a:pt x="268" y="1082"/>
                  </a:lnTo>
                  <a:lnTo>
                    <a:pt x="274" y="1070"/>
                  </a:lnTo>
                  <a:lnTo>
                    <a:pt x="282" y="1059"/>
                  </a:lnTo>
                  <a:lnTo>
                    <a:pt x="289" y="1049"/>
                  </a:lnTo>
                  <a:lnTo>
                    <a:pt x="297" y="1040"/>
                  </a:lnTo>
                  <a:lnTo>
                    <a:pt x="306" y="1031"/>
                  </a:lnTo>
                  <a:lnTo>
                    <a:pt x="316" y="1022"/>
                  </a:lnTo>
                  <a:lnTo>
                    <a:pt x="327" y="1014"/>
                  </a:lnTo>
                  <a:lnTo>
                    <a:pt x="339" y="1007"/>
                  </a:lnTo>
                  <a:lnTo>
                    <a:pt x="351" y="999"/>
                  </a:lnTo>
                  <a:lnTo>
                    <a:pt x="365" y="991"/>
                  </a:lnTo>
                  <a:lnTo>
                    <a:pt x="379" y="985"/>
                  </a:lnTo>
                  <a:lnTo>
                    <a:pt x="394" y="978"/>
                  </a:lnTo>
                  <a:lnTo>
                    <a:pt x="410" y="972"/>
                  </a:lnTo>
                  <a:lnTo>
                    <a:pt x="428" y="966"/>
                  </a:lnTo>
                  <a:lnTo>
                    <a:pt x="445" y="960"/>
                  </a:lnTo>
                  <a:lnTo>
                    <a:pt x="483" y="950"/>
                  </a:lnTo>
                  <a:lnTo>
                    <a:pt x="524" y="942"/>
                  </a:lnTo>
                  <a:lnTo>
                    <a:pt x="483" y="933"/>
                  </a:lnTo>
                  <a:lnTo>
                    <a:pt x="444" y="923"/>
                  </a:lnTo>
                  <a:lnTo>
                    <a:pt x="427" y="917"/>
                  </a:lnTo>
                  <a:lnTo>
                    <a:pt x="410" y="911"/>
                  </a:lnTo>
                  <a:lnTo>
                    <a:pt x="393" y="905"/>
                  </a:lnTo>
                  <a:lnTo>
                    <a:pt x="379" y="899"/>
                  </a:lnTo>
                  <a:lnTo>
                    <a:pt x="365" y="892"/>
                  </a:lnTo>
                  <a:lnTo>
                    <a:pt x="351" y="884"/>
                  </a:lnTo>
                  <a:lnTo>
                    <a:pt x="338" y="876"/>
                  </a:lnTo>
                  <a:lnTo>
                    <a:pt x="327" y="869"/>
                  </a:lnTo>
                  <a:lnTo>
                    <a:pt x="316" y="861"/>
                  </a:lnTo>
                  <a:lnTo>
                    <a:pt x="306" y="852"/>
                  </a:lnTo>
                  <a:lnTo>
                    <a:pt x="297" y="843"/>
                  </a:lnTo>
                  <a:lnTo>
                    <a:pt x="289" y="834"/>
                  </a:lnTo>
                  <a:lnTo>
                    <a:pt x="281" y="825"/>
                  </a:lnTo>
                  <a:lnTo>
                    <a:pt x="274" y="813"/>
                  </a:lnTo>
                  <a:lnTo>
                    <a:pt x="268" y="801"/>
                  </a:lnTo>
                  <a:lnTo>
                    <a:pt x="262" y="788"/>
                  </a:lnTo>
                  <a:lnTo>
                    <a:pt x="256" y="774"/>
                  </a:lnTo>
                  <a:lnTo>
                    <a:pt x="251" y="758"/>
                  </a:lnTo>
                  <a:lnTo>
                    <a:pt x="247" y="742"/>
                  </a:lnTo>
                  <a:lnTo>
                    <a:pt x="242" y="724"/>
                  </a:lnTo>
                  <a:lnTo>
                    <a:pt x="239" y="705"/>
                  </a:lnTo>
                  <a:lnTo>
                    <a:pt x="236" y="685"/>
                  </a:lnTo>
                  <a:lnTo>
                    <a:pt x="232" y="663"/>
                  </a:lnTo>
                  <a:lnTo>
                    <a:pt x="230" y="641"/>
                  </a:lnTo>
                  <a:lnTo>
                    <a:pt x="228" y="593"/>
                  </a:lnTo>
                  <a:lnTo>
                    <a:pt x="227" y="541"/>
                  </a:lnTo>
                  <a:lnTo>
                    <a:pt x="227" y="310"/>
                  </a:lnTo>
                  <a:lnTo>
                    <a:pt x="226" y="275"/>
                  </a:lnTo>
                  <a:lnTo>
                    <a:pt x="223" y="242"/>
                  </a:lnTo>
                  <a:lnTo>
                    <a:pt x="220" y="212"/>
                  </a:lnTo>
                  <a:lnTo>
                    <a:pt x="215" y="185"/>
                  </a:lnTo>
                  <a:lnTo>
                    <a:pt x="211" y="173"/>
                  </a:lnTo>
                  <a:lnTo>
                    <a:pt x="208" y="162"/>
                  </a:lnTo>
                  <a:lnTo>
                    <a:pt x="205" y="151"/>
                  </a:lnTo>
                  <a:lnTo>
                    <a:pt x="200" y="141"/>
                  </a:lnTo>
                  <a:lnTo>
                    <a:pt x="196" y="132"/>
                  </a:lnTo>
                  <a:lnTo>
                    <a:pt x="190" y="125"/>
                  </a:lnTo>
                  <a:lnTo>
                    <a:pt x="185" y="118"/>
                  </a:lnTo>
                  <a:lnTo>
                    <a:pt x="179" y="111"/>
                  </a:lnTo>
                  <a:lnTo>
                    <a:pt x="174" y="105"/>
                  </a:lnTo>
                  <a:lnTo>
                    <a:pt x="167" y="99"/>
                  </a:lnTo>
                  <a:lnTo>
                    <a:pt x="159" y="95"/>
                  </a:lnTo>
                  <a:lnTo>
                    <a:pt x="151" y="89"/>
                  </a:lnTo>
                  <a:lnTo>
                    <a:pt x="142" y="85"/>
                  </a:lnTo>
                  <a:lnTo>
                    <a:pt x="133" y="82"/>
                  </a:lnTo>
                  <a:lnTo>
                    <a:pt x="122" y="77"/>
                  </a:lnTo>
                  <a:lnTo>
                    <a:pt x="112" y="74"/>
                  </a:lnTo>
                  <a:lnTo>
                    <a:pt x="88" y="68"/>
                  </a:lnTo>
                  <a:lnTo>
                    <a:pt x="61" y="64"/>
                  </a:lnTo>
                  <a:lnTo>
                    <a:pt x="32" y="6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11" y="0"/>
                  </a:lnTo>
                  <a:lnTo>
                    <a:pt x="39" y="1"/>
                  </a:lnTo>
                  <a:lnTo>
                    <a:pt x="64" y="1"/>
                  </a:lnTo>
                  <a:lnTo>
                    <a:pt x="89" y="3"/>
                  </a:lnTo>
                  <a:lnTo>
                    <a:pt x="112" y="4"/>
                  </a:lnTo>
                  <a:lnTo>
                    <a:pt x="135" y="8"/>
                  </a:lnTo>
                  <a:lnTo>
                    <a:pt x="156" y="10"/>
                  </a:lnTo>
                  <a:lnTo>
                    <a:pt x="177" y="14"/>
                  </a:lnTo>
                  <a:lnTo>
                    <a:pt x="196" y="18"/>
                  </a:lnTo>
                  <a:lnTo>
                    <a:pt x="213" y="22"/>
                  </a:lnTo>
                  <a:lnTo>
                    <a:pt x="231" y="27"/>
                  </a:lnTo>
                  <a:lnTo>
                    <a:pt x="247" y="33"/>
                  </a:lnTo>
                  <a:lnTo>
                    <a:pt x="262" y="40"/>
                  </a:lnTo>
                  <a:lnTo>
                    <a:pt x="275" y="46"/>
                  </a:lnTo>
                  <a:lnTo>
                    <a:pt x="289" y="54"/>
                  </a:lnTo>
                  <a:lnTo>
                    <a:pt x="301" y="62"/>
                  </a:lnTo>
                  <a:lnTo>
                    <a:pt x="311" y="69"/>
                  </a:lnTo>
                  <a:lnTo>
                    <a:pt x="321" y="79"/>
                  </a:lnTo>
                  <a:lnTo>
                    <a:pt x="329" y="89"/>
                  </a:lnTo>
                  <a:lnTo>
                    <a:pt x="338" y="100"/>
                  </a:lnTo>
                  <a:lnTo>
                    <a:pt x="346" y="112"/>
                  </a:lnTo>
                  <a:lnTo>
                    <a:pt x="354" y="126"/>
                  </a:lnTo>
                  <a:lnTo>
                    <a:pt x="360" y="139"/>
                  </a:lnTo>
                  <a:lnTo>
                    <a:pt x="366" y="154"/>
                  </a:lnTo>
                  <a:lnTo>
                    <a:pt x="371" y="170"/>
                  </a:lnTo>
                  <a:lnTo>
                    <a:pt x="376" y="186"/>
                  </a:lnTo>
                  <a:lnTo>
                    <a:pt x="380" y="204"/>
                  </a:lnTo>
                  <a:lnTo>
                    <a:pt x="383" y="223"/>
                  </a:lnTo>
                  <a:lnTo>
                    <a:pt x="387" y="243"/>
                  </a:lnTo>
                  <a:lnTo>
                    <a:pt x="389" y="264"/>
                  </a:lnTo>
                  <a:lnTo>
                    <a:pt x="390" y="286"/>
                  </a:lnTo>
                  <a:lnTo>
                    <a:pt x="391" y="308"/>
                  </a:lnTo>
                  <a:lnTo>
                    <a:pt x="391" y="332"/>
                  </a:lnTo>
                  <a:lnTo>
                    <a:pt x="391" y="630"/>
                  </a:lnTo>
                  <a:lnTo>
                    <a:pt x="392" y="668"/>
                  </a:lnTo>
                  <a:lnTo>
                    <a:pt x="394" y="701"/>
                  </a:lnTo>
                  <a:lnTo>
                    <a:pt x="399" y="732"/>
                  </a:lnTo>
                  <a:lnTo>
                    <a:pt x="404" y="759"/>
                  </a:lnTo>
                  <a:lnTo>
                    <a:pt x="409" y="772"/>
                  </a:lnTo>
                  <a:lnTo>
                    <a:pt x="412" y="784"/>
                  </a:lnTo>
                  <a:lnTo>
                    <a:pt x="417" y="795"/>
                  </a:lnTo>
                  <a:lnTo>
                    <a:pt x="421" y="806"/>
                  </a:lnTo>
                  <a:lnTo>
                    <a:pt x="427" y="815"/>
                  </a:lnTo>
                  <a:lnTo>
                    <a:pt x="432" y="823"/>
                  </a:lnTo>
                  <a:lnTo>
                    <a:pt x="439" y="832"/>
                  </a:lnTo>
                  <a:lnTo>
                    <a:pt x="445" y="839"/>
                  </a:lnTo>
                  <a:lnTo>
                    <a:pt x="452" y="847"/>
                  </a:lnTo>
                  <a:lnTo>
                    <a:pt x="460" y="852"/>
                  </a:lnTo>
                  <a:lnTo>
                    <a:pt x="468" y="859"/>
                  </a:lnTo>
                  <a:lnTo>
                    <a:pt x="478" y="864"/>
                  </a:lnTo>
                  <a:lnTo>
                    <a:pt x="488" y="870"/>
                  </a:lnTo>
                  <a:lnTo>
                    <a:pt x="499" y="875"/>
                  </a:lnTo>
                  <a:lnTo>
                    <a:pt x="512" y="881"/>
                  </a:lnTo>
                  <a:lnTo>
                    <a:pt x="525" y="885"/>
                  </a:lnTo>
                  <a:lnTo>
                    <a:pt x="552" y="893"/>
                  </a:lnTo>
                  <a:lnTo>
                    <a:pt x="583" y="901"/>
                  </a:lnTo>
                  <a:lnTo>
                    <a:pt x="617" y="906"/>
                  </a:lnTo>
                  <a:lnTo>
                    <a:pt x="656" y="911"/>
                  </a:lnTo>
                  <a:lnTo>
                    <a:pt x="656" y="974"/>
                  </a:lnTo>
                  <a:lnTo>
                    <a:pt x="619" y="978"/>
                  </a:lnTo>
                  <a:lnTo>
                    <a:pt x="584" y="984"/>
                  </a:lnTo>
                  <a:lnTo>
                    <a:pt x="552" y="990"/>
                  </a:lnTo>
                  <a:lnTo>
                    <a:pt x="525" y="998"/>
                  </a:lnTo>
                  <a:lnTo>
                    <a:pt x="513" y="1002"/>
                  </a:lnTo>
                  <a:lnTo>
                    <a:pt x="500" y="1008"/>
                  </a:lnTo>
                  <a:lnTo>
                    <a:pt x="489" y="1013"/>
                  </a:lnTo>
                  <a:lnTo>
                    <a:pt x="478" y="1019"/>
                  </a:lnTo>
                  <a:lnTo>
                    <a:pt x="470" y="1024"/>
                  </a:lnTo>
                  <a:lnTo>
                    <a:pt x="461" y="1030"/>
                  </a:lnTo>
                  <a:lnTo>
                    <a:pt x="453" y="1037"/>
                  </a:lnTo>
                  <a:lnTo>
                    <a:pt x="445" y="1043"/>
                  </a:lnTo>
                  <a:lnTo>
                    <a:pt x="439" y="1051"/>
                  </a:lnTo>
                  <a:lnTo>
                    <a:pt x="433" y="1059"/>
                  </a:lnTo>
                  <a:lnTo>
                    <a:pt x="427" y="1069"/>
                  </a:lnTo>
                  <a:lnTo>
                    <a:pt x="422" y="1077"/>
                  </a:lnTo>
                  <a:lnTo>
                    <a:pt x="417" y="1088"/>
                  </a:lnTo>
                  <a:lnTo>
                    <a:pt x="412" y="1099"/>
                  </a:lnTo>
                  <a:lnTo>
                    <a:pt x="409" y="1112"/>
                  </a:lnTo>
                  <a:lnTo>
                    <a:pt x="404" y="1124"/>
                  </a:lnTo>
                  <a:lnTo>
                    <a:pt x="399" y="1152"/>
                  </a:lnTo>
                  <a:lnTo>
                    <a:pt x="394" y="1183"/>
                  </a:lnTo>
                  <a:lnTo>
                    <a:pt x="392" y="1216"/>
                  </a:lnTo>
                  <a:lnTo>
                    <a:pt x="391" y="1254"/>
                  </a:lnTo>
                  <a:lnTo>
                    <a:pt x="391" y="1552"/>
                  </a:lnTo>
                  <a:close/>
                </a:path>
              </a:pathLst>
            </a:custGeom>
            <a:solidFill>
              <a:srgbClr val="DD38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" name="Freeform 61"/>
            <p:cNvSpPr>
              <a:spLocks/>
            </p:cNvSpPr>
            <p:nvPr/>
          </p:nvSpPr>
          <p:spPr bwMode="auto">
            <a:xfrm>
              <a:off x="2698" y="2336"/>
              <a:ext cx="164" cy="471"/>
            </a:xfrm>
            <a:custGeom>
              <a:avLst/>
              <a:gdLst/>
              <a:ahLst/>
              <a:cxnLst>
                <a:cxn ang="0">
                  <a:pos x="389" y="1619"/>
                </a:cxn>
                <a:cxn ang="0">
                  <a:pos x="376" y="1697"/>
                </a:cxn>
                <a:cxn ang="0">
                  <a:pos x="354" y="1759"/>
                </a:cxn>
                <a:cxn ang="0">
                  <a:pos x="321" y="1805"/>
                </a:cxn>
                <a:cxn ang="0">
                  <a:pos x="275" y="1837"/>
                </a:cxn>
                <a:cxn ang="0">
                  <a:pos x="213" y="1861"/>
                </a:cxn>
                <a:cxn ang="0">
                  <a:pos x="135" y="1876"/>
                </a:cxn>
                <a:cxn ang="0">
                  <a:pos x="39" y="1882"/>
                </a:cxn>
                <a:cxn ang="0">
                  <a:pos x="32" y="1823"/>
                </a:cxn>
                <a:cxn ang="0">
                  <a:pos x="122" y="1807"/>
                </a:cxn>
                <a:cxn ang="0">
                  <a:pos x="159" y="1789"/>
                </a:cxn>
                <a:cxn ang="0">
                  <a:pos x="185" y="1767"/>
                </a:cxn>
                <a:cxn ang="0">
                  <a:pos x="205" y="1733"/>
                </a:cxn>
                <a:cxn ang="0">
                  <a:pos x="220" y="1672"/>
                </a:cxn>
                <a:cxn ang="0">
                  <a:pos x="227" y="1346"/>
                </a:cxn>
                <a:cxn ang="0">
                  <a:pos x="236" y="1200"/>
                </a:cxn>
                <a:cxn ang="0">
                  <a:pos x="251" y="1126"/>
                </a:cxn>
                <a:cxn ang="0">
                  <a:pos x="274" y="1070"/>
                </a:cxn>
                <a:cxn ang="0">
                  <a:pos x="306" y="1031"/>
                </a:cxn>
                <a:cxn ang="0">
                  <a:pos x="351" y="999"/>
                </a:cxn>
                <a:cxn ang="0">
                  <a:pos x="410" y="972"/>
                </a:cxn>
                <a:cxn ang="0">
                  <a:pos x="524" y="942"/>
                </a:cxn>
                <a:cxn ang="0">
                  <a:pos x="410" y="911"/>
                </a:cxn>
                <a:cxn ang="0">
                  <a:pos x="351" y="884"/>
                </a:cxn>
                <a:cxn ang="0">
                  <a:pos x="306" y="852"/>
                </a:cxn>
                <a:cxn ang="0">
                  <a:pos x="274" y="813"/>
                </a:cxn>
                <a:cxn ang="0">
                  <a:pos x="251" y="758"/>
                </a:cxn>
                <a:cxn ang="0">
                  <a:pos x="236" y="685"/>
                </a:cxn>
                <a:cxn ang="0">
                  <a:pos x="227" y="541"/>
                </a:cxn>
                <a:cxn ang="0">
                  <a:pos x="220" y="212"/>
                </a:cxn>
                <a:cxn ang="0">
                  <a:pos x="205" y="151"/>
                </a:cxn>
                <a:cxn ang="0">
                  <a:pos x="185" y="118"/>
                </a:cxn>
                <a:cxn ang="0">
                  <a:pos x="159" y="95"/>
                </a:cxn>
                <a:cxn ang="0">
                  <a:pos x="122" y="77"/>
                </a:cxn>
                <a:cxn ang="0">
                  <a:pos x="32" y="61"/>
                </a:cxn>
                <a:cxn ang="0">
                  <a:pos x="39" y="1"/>
                </a:cxn>
                <a:cxn ang="0">
                  <a:pos x="135" y="8"/>
                </a:cxn>
                <a:cxn ang="0">
                  <a:pos x="213" y="22"/>
                </a:cxn>
                <a:cxn ang="0">
                  <a:pos x="275" y="46"/>
                </a:cxn>
                <a:cxn ang="0">
                  <a:pos x="321" y="79"/>
                </a:cxn>
                <a:cxn ang="0">
                  <a:pos x="354" y="126"/>
                </a:cxn>
                <a:cxn ang="0">
                  <a:pos x="376" y="186"/>
                </a:cxn>
                <a:cxn ang="0">
                  <a:pos x="389" y="264"/>
                </a:cxn>
                <a:cxn ang="0">
                  <a:pos x="391" y="630"/>
                </a:cxn>
                <a:cxn ang="0">
                  <a:pos x="404" y="759"/>
                </a:cxn>
                <a:cxn ang="0">
                  <a:pos x="421" y="806"/>
                </a:cxn>
                <a:cxn ang="0">
                  <a:pos x="445" y="839"/>
                </a:cxn>
                <a:cxn ang="0">
                  <a:pos x="478" y="864"/>
                </a:cxn>
                <a:cxn ang="0">
                  <a:pos x="525" y="885"/>
                </a:cxn>
                <a:cxn ang="0">
                  <a:pos x="656" y="911"/>
                </a:cxn>
                <a:cxn ang="0">
                  <a:pos x="552" y="990"/>
                </a:cxn>
                <a:cxn ang="0">
                  <a:pos x="489" y="1013"/>
                </a:cxn>
                <a:cxn ang="0">
                  <a:pos x="453" y="1037"/>
                </a:cxn>
                <a:cxn ang="0">
                  <a:pos x="427" y="1069"/>
                </a:cxn>
                <a:cxn ang="0">
                  <a:pos x="409" y="1112"/>
                </a:cxn>
                <a:cxn ang="0">
                  <a:pos x="392" y="1216"/>
                </a:cxn>
              </a:cxnLst>
              <a:rect l="0" t="0" r="r" b="b"/>
              <a:pathLst>
                <a:path w="656" h="1883">
                  <a:moveTo>
                    <a:pt x="391" y="1552"/>
                  </a:moveTo>
                  <a:lnTo>
                    <a:pt x="391" y="1575"/>
                  </a:lnTo>
                  <a:lnTo>
                    <a:pt x="390" y="1598"/>
                  </a:lnTo>
                  <a:lnTo>
                    <a:pt x="389" y="1619"/>
                  </a:lnTo>
                  <a:lnTo>
                    <a:pt x="387" y="1640"/>
                  </a:lnTo>
                  <a:lnTo>
                    <a:pt x="383" y="1660"/>
                  </a:lnTo>
                  <a:lnTo>
                    <a:pt x="380" y="1679"/>
                  </a:lnTo>
                  <a:lnTo>
                    <a:pt x="376" y="1697"/>
                  </a:lnTo>
                  <a:lnTo>
                    <a:pt x="371" y="1713"/>
                  </a:lnTo>
                  <a:lnTo>
                    <a:pt x="366" y="1730"/>
                  </a:lnTo>
                  <a:lnTo>
                    <a:pt x="360" y="1744"/>
                  </a:lnTo>
                  <a:lnTo>
                    <a:pt x="354" y="1759"/>
                  </a:lnTo>
                  <a:lnTo>
                    <a:pt x="346" y="1772"/>
                  </a:lnTo>
                  <a:lnTo>
                    <a:pt x="338" y="1784"/>
                  </a:lnTo>
                  <a:lnTo>
                    <a:pt x="329" y="1795"/>
                  </a:lnTo>
                  <a:lnTo>
                    <a:pt x="321" y="1805"/>
                  </a:lnTo>
                  <a:lnTo>
                    <a:pt x="311" y="1814"/>
                  </a:lnTo>
                  <a:lnTo>
                    <a:pt x="301" y="1823"/>
                  </a:lnTo>
                  <a:lnTo>
                    <a:pt x="289" y="1830"/>
                  </a:lnTo>
                  <a:lnTo>
                    <a:pt x="275" y="1837"/>
                  </a:lnTo>
                  <a:lnTo>
                    <a:pt x="262" y="1844"/>
                  </a:lnTo>
                  <a:lnTo>
                    <a:pt x="247" y="1850"/>
                  </a:lnTo>
                  <a:lnTo>
                    <a:pt x="231" y="1856"/>
                  </a:lnTo>
                  <a:lnTo>
                    <a:pt x="213" y="1861"/>
                  </a:lnTo>
                  <a:lnTo>
                    <a:pt x="196" y="1866"/>
                  </a:lnTo>
                  <a:lnTo>
                    <a:pt x="177" y="1870"/>
                  </a:lnTo>
                  <a:lnTo>
                    <a:pt x="156" y="1873"/>
                  </a:lnTo>
                  <a:lnTo>
                    <a:pt x="135" y="1876"/>
                  </a:lnTo>
                  <a:lnTo>
                    <a:pt x="112" y="1879"/>
                  </a:lnTo>
                  <a:lnTo>
                    <a:pt x="89" y="1880"/>
                  </a:lnTo>
                  <a:lnTo>
                    <a:pt x="64" y="1882"/>
                  </a:lnTo>
                  <a:lnTo>
                    <a:pt x="39" y="1882"/>
                  </a:lnTo>
                  <a:lnTo>
                    <a:pt x="11" y="1883"/>
                  </a:lnTo>
                  <a:lnTo>
                    <a:pt x="0" y="1883"/>
                  </a:lnTo>
                  <a:lnTo>
                    <a:pt x="0" y="1825"/>
                  </a:lnTo>
                  <a:lnTo>
                    <a:pt x="32" y="1823"/>
                  </a:lnTo>
                  <a:lnTo>
                    <a:pt x="61" y="1820"/>
                  </a:lnTo>
                  <a:lnTo>
                    <a:pt x="88" y="1816"/>
                  </a:lnTo>
                  <a:lnTo>
                    <a:pt x="112" y="1810"/>
                  </a:lnTo>
                  <a:lnTo>
                    <a:pt x="122" y="1807"/>
                  </a:lnTo>
                  <a:lnTo>
                    <a:pt x="133" y="1803"/>
                  </a:lnTo>
                  <a:lnTo>
                    <a:pt x="142" y="1799"/>
                  </a:lnTo>
                  <a:lnTo>
                    <a:pt x="151" y="1795"/>
                  </a:lnTo>
                  <a:lnTo>
                    <a:pt x="159" y="1789"/>
                  </a:lnTo>
                  <a:lnTo>
                    <a:pt x="167" y="1785"/>
                  </a:lnTo>
                  <a:lnTo>
                    <a:pt x="174" y="1780"/>
                  </a:lnTo>
                  <a:lnTo>
                    <a:pt x="179" y="1773"/>
                  </a:lnTo>
                  <a:lnTo>
                    <a:pt x="185" y="1767"/>
                  </a:lnTo>
                  <a:lnTo>
                    <a:pt x="190" y="1760"/>
                  </a:lnTo>
                  <a:lnTo>
                    <a:pt x="196" y="1752"/>
                  </a:lnTo>
                  <a:lnTo>
                    <a:pt x="200" y="1743"/>
                  </a:lnTo>
                  <a:lnTo>
                    <a:pt x="205" y="1733"/>
                  </a:lnTo>
                  <a:lnTo>
                    <a:pt x="208" y="1722"/>
                  </a:lnTo>
                  <a:lnTo>
                    <a:pt x="211" y="1711"/>
                  </a:lnTo>
                  <a:lnTo>
                    <a:pt x="215" y="1699"/>
                  </a:lnTo>
                  <a:lnTo>
                    <a:pt x="220" y="1672"/>
                  </a:lnTo>
                  <a:lnTo>
                    <a:pt x="223" y="1643"/>
                  </a:lnTo>
                  <a:lnTo>
                    <a:pt x="226" y="1609"/>
                  </a:lnTo>
                  <a:lnTo>
                    <a:pt x="227" y="1574"/>
                  </a:lnTo>
                  <a:lnTo>
                    <a:pt x="227" y="1346"/>
                  </a:lnTo>
                  <a:lnTo>
                    <a:pt x="228" y="1293"/>
                  </a:lnTo>
                  <a:lnTo>
                    <a:pt x="230" y="1244"/>
                  </a:lnTo>
                  <a:lnTo>
                    <a:pt x="232" y="1221"/>
                  </a:lnTo>
                  <a:lnTo>
                    <a:pt x="236" y="1200"/>
                  </a:lnTo>
                  <a:lnTo>
                    <a:pt x="239" y="1180"/>
                  </a:lnTo>
                  <a:lnTo>
                    <a:pt x="242" y="1160"/>
                  </a:lnTo>
                  <a:lnTo>
                    <a:pt x="247" y="1142"/>
                  </a:lnTo>
                  <a:lnTo>
                    <a:pt x="251" y="1126"/>
                  </a:lnTo>
                  <a:lnTo>
                    <a:pt x="256" y="1110"/>
                  </a:lnTo>
                  <a:lnTo>
                    <a:pt x="262" y="1095"/>
                  </a:lnTo>
                  <a:lnTo>
                    <a:pt x="268" y="1082"/>
                  </a:lnTo>
                  <a:lnTo>
                    <a:pt x="274" y="1070"/>
                  </a:lnTo>
                  <a:lnTo>
                    <a:pt x="282" y="1059"/>
                  </a:lnTo>
                  <a:lnTo>
                    <a:pt x="289" y="1049"/>
                  </a:lnTo>
                  <a:lnTo>
                    <a:pt x="297" y="1040"/>
                  </a:lnTo>
                  <a:lnTo>
                    <a:pt x="306" y="1031"/>
                  </a:lnTo>
                  <a:lnTo>
                    <a:pt x="316" y="1022"/>
                  </a:lnTo>
                  <a:lnTo>
                    <a:pt x="327" y="1014"/>
                  </a:lnTo>
                  <a:lnTo>
                    <a:pt x="339" y="1007"/>
                  </a:lnTo>
                  <a:lnTo>
                    <a:pt x="351" y="999"/>
                  </a:lnTo>
                  <a:lnTo>
                    <a:pt x="365" y="991"/>
                  </a:lnTo>
                  <a:lnTo>
                    <a:pt x="379" y="985"/>
                  </a:lnTo>
                  <a:lnTo>
                    <a:pt x="394" y="978"/>
                  </a:lnTo>
                  <a:lnTo>
                    <a:pt x="410" y="972"/>
                  </a:lnTo>
                  <a:lnTo>
                    <a:pt x="428" y="966"/>
                  </a:lnTo>
                  <a:lnTo>
                    <a:pt x="445" y="960"/>
                  </a:lnTo>
                  <a:lnTo>
                    <a:pt x="483" y="950"/>
                  </a:lnTo>
                  <a:lnTo>
                    <a:pt x="524" y="942"/>
                  </a:lnTo>
                  <a:lnTo>
                    <a:pt x="483" y="933"/>
                  </a:lnTo>
                  <a:lnTo>
                    <a:pt x="444" y="923"/>
                  </a:lnTo>
                  <a:lnTo>
                    <a:pt x="427" y="917"/>
                  </a:lnTo>
                  <a:lnTo>
                    <a:pt x="410" y="911"/>
                  </a:lnTo>
                  <a:lnTo>
                    <a:pt x="393" y="905"/>
                  </a:lnTo>
                  <a:lnTo>
                    <a:pt x="379" y="899"/>
                  </a:lnTo>
                  <a:lnTo>
                    <a:pt x="365" y="892"/>
                  </a:lnTo>
                  <a:lnTo>
                    <a:pt x="351" y="884"/>
                  </a:lnTo>
                  <a:lnTo>
                    <a:pt x="338" y="876"/>
                  </a:lnTo>
                  <a:lnTo>
                    <a:pt x="327" y="869"/>
                  </a:lnTo>
                  <a:lnTo>
                    <a:pt x="316" y="861"/>
                  </a:lnTo>
                  <a:lnTo>
                    <a:pt x="306" y="852"/>
                  </a:lnTo>
                  <a:lnTo>
                    <a:pt x="297" y="843"/>
                  </a:lnTo>
                  <a:lnTo>
                    <a:pt x="289" y="834"/>
                  </a:lnTo>
                  <a:lnTo>
                    <a:pt x="281" y="825"/>
                  </a:lnTo>
                  <a:lnTo>
                    <a:pt x="274" y="813"/>
                  </a:lnTo>
                  <a:lnTo>
                    <a:pt x="268" y="801"/>
                  </a:lnTo>
                  <a:lnTo>
                    <a:pt x="262" y="788"/>
                  </a:lnTo>
                  <a:lnTo>
                    <a:pt x="256" y="774"/>
                  </a:lnTo>
                  <a:lnTo>
                    <a:pt x="251" y="758"/>
                  </a:lnTo>
                  <a:lnTo>
                    <a:pt x="247" y="742"/>
                  </a:lnTo>
                  <a:lnTo>
                    <a:pt x="242" y="724"/>
                  </a:lnTo>
                  <a:lnTo>
                    <a:pt x="239" y="705"/>
                  </a:lnTo>
                  <a:lnTo>
                    <a:pt x="236" y="685"/>
                  </a:lnTo>
                  <a:lnTo>
                    <a:pt x="232" y="663"/>
                  </a:lnTo>
                  <a:lnTo>
                    <a:pt x="230" y="641"/>
                  </a:lnTo>
                  <a:lnTo>
                    <a:pt x="228" y="593"/>
                  </a:lnTo>
                  <a:lnTo>
                    <a:pt x="227" y="541"/>
                  </a:lnTo>
                  <a:lnTo>
                    <a:pt x="227" y="310"/>
                  </a:lnTo>
                  <a:lnTo>
                    <a:pt x="226" y="275"/>
                  </a:lnTo>
                  <a:lnTo>
                    <a:pt x="223" y="242"/>
                  </a:lnTo>
                  <a:lnTo>
                    <a:pt x="220" y="212"/>
                  </a:lnTo>
                  <a:lnTo>
                    <a:pt x="215" y="185"/>
                  </a:lnTo>
                  <a:lnTo>
                    <a:pt x="211" y="173"/>
                  </a:lnTo>
                  <a:lnTo>
                    <a:pt x="208" y="162"/>
                  </a:lnTo>
                  <a:lnTo>
                    <a:pt x="205" y="151"/>
                  </a:lnTo>
                  <a:lnTo>
                    <a:pt x="200" y="141"/>
                  </a:lnTo>
                  <a:lnTo>
                    <a:pt x="196" y="132"/>
                  </a:lnTo>
                  <a:lnTo>
                    <a:pt x="190" y="125"/>
                  </a:lnTo>
                  <a:lnTo>
                    <a:pt x="185" y="118"/>
                  </a:lnTo>
                  <a:lnTo>
                    <a:pt x="179" y="111"/>
                  </a:lnTo>
                  <a:lnTo>
                    <a:pt x="174" y="105"/>
                  </a:lnTo>
                  <a:lnTo>
                    <a:pt x="167" y="99"/>
                  </a:lnTo>
                  <a:lnTo>
                    <a:pt x="159" y="95"/>
                  </a:lnTo>
                  <a:lnTo>
                    <a:pt x="151" y="89"/>
                  </a:lnTo>
                  <a:lnTo>
                    <a:pt x="142" y="85"/>
                  </a:lnTo>
                  <a:lnTo>
                    <a:pt x="133" y="82"/>
                  </a:lnTo>
                  <a:lnTo>
                    <a:pt x="122" y="77"/>
                  </a:lnTo>
                  <a:lnTo>
                    <a:pt x="112" y="74"/>
                  </a:lnTo>
                  <a:lnTo>
                    <a:pt x="88" y="68"/>
                  </a:lnTo>
                  <a:lnTo>
                    <a:pt x="61" y="64"/>
                  </a:lnTo>
                  <a:lnTo>
                    <a:pt x="32" y="6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11" y="0"/>
                  </a:lnTo>
                  <a:lnTo>
                    <a:pt x="39" y="1"/>
                  </a:lnTo>
                  <a:lnTo>
                    <a:pt x="64" y="1"/>
                  </a:lnTo>
                  <a:lnTo>
                    <a:pt x="89" y="3"/>
                  </a:lnTo>
                  <a:lnTo>
                    <a:pt x="112" y="4"/>
                  </a:lnTo>
                  <a:lnTo>
                    <a:pt x="135" y="8"/>
                  </a:lnTo>
                  <a:lnTo>
                    <a:pt x="156" y="10"/>
                  </a:lnTo>
                  <a:lnTo>
                    <a:pt x="177" y="14"/>
                  </a:lnTo>
                  <a:lnTo>
                    <a:pt x="196" y="18"/>
                  </a:lnTo>
                  <a:lnTo>
                    <a:pt x="213" y="22"/>
                  </a:lnTo>
                  <a:lnTo>
                    <a:pt x="231" y="27"/>
                  </a:lnTo>
                  <a:lnTo>
                    <a:pt x="247" y="33"/>
                  </a:lnTo>
                  <a:lnTo>
                    <a:pt x="262" y="40"/>
                  </a:lnTo>
                  <a:lnTo>
                    <a:pt x="275" y="46"/>
                  </a:lnTo>
                  <a:lnTo>
                    <a:pt x="289" y="54"/>
                  </a:lnTo>
                  <a:lnTo>
                    <a:pt x="301" y="62"/>
                  </a:lnTo>
                  <a:lnTo>
                    <a:pt x="311" y="69"/>
                  </a:lnTo>
                  <a:lnTo>
                    <a:pt x="321" y="79"/>
                  </a:lnTo>
                  <a:lnTo>
                    <a:pt x="329" y="89"/>
                  </a:lnTo>
                  <a:lnTo>
                    <a:pt x="338" y="100"/>
                  </a:lnTo>
                  <a:lnTo>
                    <a:pt x="346" y="112"/>
                  </a:lnTo>
                  <a:lnTo>
                    <a:pt x="354" y="126"/>
                  </a:lnTo>
                  <a:lnTo>
                    <a:pt x="360" y="139"/>
                  </a:lnTo>
                  <a:lnTo>
                    <a:pt x="366" y="154"/>
                  </a:lnTo>
                  <a:lnTo>
                    <a:pt x="371" y="170"/>
                  </a:lnTo>
                  <a:lnTo>
                    <a:pt x="376" y="186"/>
                  </a:lnTo>
                  <a:lnTo>
                    <a:pt x="380" y="204"/>
                  </a:lnTo>
                  <a:lnTo>
                    <a:pt x="383" y="223"/>
                  </a:lnTo>
                  <a:lnTo>
                    <a:pt x="387" y="243"/>
                  </a:lnTo>
                  <a:lnTo>
                    <a:pt x="389" y="264"/>
                  </a:lnTo>
                  <a:lnTo>
                    <a:pt x="390" y="286"/>
                  </a:lnTo>
                  <a:lnTo>
                    <a:pt x="391" y="308"/>
                  </a:lnTo>
                  <a:lnTo>
                    <a:pt x="391" y="332"/>
                  </a:lnTo>
                  <a:lnTo>
                    <a:pt x="391" y="630"/>
                  </a:lnTo>
                  <a:lnTo>
                    <a:pt x="392" y="668"/>
                  </a:lnTo>
                  <a:lnTo>
                    <a:pt x="394" y="701"/>
                  </a:lnTo>
                  <a:lnTo>
                    <a:pt x="399" y="732"/>
                  </a:lnTo>
                  <a:lnTo>
                    <a:pt x="404" y="759"/>
                  </a:lnTo>
                  <a:lnTo>
                    <a:pt x="409" y="772"/>
                  </a:lnTo>
                  <a:lnTo>
                    <a:pt x="412" y="784"/>
                  </a:lnTo>
                  <a:lnTo>
                    <a:pt x="417" y="795"/>
                  </a:lnTo>
                  <a:lnTo>
                    <a:pt x="421" y="806"/>
                  </a:lnTo>
                  <a:lnTo>
                    <a:pt x="427" y="815"/>
                  </a:lnTo>
                  <a:lnTo>
                    <a:pt x="432" y="823"/>
                  </a:lnTo>
                  <a:lnTo>
                    <a:pt x="439" y="832"/>
                  </a:lnTo>
                  <a:lnTo>
                    <a:pt x="445" y="839"/>
                  </a:lnTo>
                  <a:lnTo>
                    <a:pt x="452" y="847"/>
                  </a:lnTo>
                  <a:lnTo>
                    <a:pt x="460" y="852"/>
                  </a:lnTo>
                  <a:lnTo>
                    <a:pt x="468" y="859"/>
                  </a:lnTo>
                  <a:lnTo>
                    <a:pt x="478" y="864"/>
                  </a:lnTo>
                  <a:lnTo>
                    <a:pt x="488" y="870"/>
                  </a:lnTo>
                  <a:lnTo>
                    <a:pt x="499" y="875"/>
                  </a:lnTo>
                  <a:lnTo>
                    <a:pt x="512" y="881"/>
                  </a:lnTo>
                  <a:lnTo>
                    <a:pt x="525" y="885"/>
                  </a:lnTo>
                  <a:lnTo>
                    <a:pt x="552" y="893"/>
                  </a:lnTo>
                  <a:lnTo>
                    <a:pt x="583" y="901"/>
                  </a:lnTo>
                  <a:lnTo>
                    <a:pt x="617" y="906"/>
                  </a:lnTo>
                  <a:lnTo>
                    <a:pt x="656" y="911"/>
                  </a:lnTo>
                  <a:lnTo>
                    <a:pt x="656" y="974"/>
                  </a:lnTo>
                  <a:lnTo>
                    <a:pt x="619" y="978"/>
                  </a:lnTo>
                  <a:lnTo>
                    <a:pt x="584" y="984"/>
                  </a:lnTo>
                  <a:lnTo>
                    <a:pt x="552" y="990"/>
                  </a:lnTo>
                  <a:lnTo>
                    <a:pt x="525" y="998"/>
                  </a:lnTo>
                  <a:lnTo>
                    <a:pt x="513" y="1002"/>
                  </a:lnTo>
                  <a:lnTo>
                    <a:pt x="500" y="1008"/>
                  </a:lnTo>
                  <a:lnTo>
                    <a:pt x="489" y="1013"/>
                  </a:lnTo>
                  <a:lnTo>
                    <a:pt x="478" y="1019"/>
                  </a:lnTo>
                  <a:lnTo>
                    <a:pt x="470" y="1024"/>
                  </a:lnTo>
                  <a:lnTo>
                    <a:pt x="461" y="1030"/>
                  </a:lnTo>
                  <a:lnTo>
                    <a:pt x="453" y="1037"/>
                  </a:lnTo>
                  <a:lnTo>
                    <a:pt x="445" y="1043"/>
                  </a:lnTo>
                  <a:lnTo>
                    <a:pt x="439" y="1051"/>
                  </a:lnTo>
                  <a:lnTo>
                    <a:pt x="433" y="1059"/>
                  </a:lnTo>
                  <a:lnTo>
                    <a:pt x="427" y="1069"/>
                  </a:lnTo>
                  <a:lnTo>
                    <a:pt x="422" y="1077"/>
                  </a:lnTo>
                  <a:lnTo>
                    <a:pt x="417" y="1088"/>
                  </a:lnTo>
                  <a:lnTo>
                    <a:pt x="412" y="1099"/>
                  </a:lnTo>
                  <a:lnTo>
                    <a:pt x="409" y="1112"/>
                  </a:lnTo>
                  <a:lnTo>
                    <a:pt x="404" y="1124"/>
                  </a:lnTo>
                  <a:lnTo>
                    <a:pt x="399" y="1152"/>
                  </a:lnTo>
                  <a:lnTo>
                    <a:pt x="394" y="1183"/>
                  </a:lnTo>
                  <a:lnTo>
                    <a:pt x="392" y="1216"/>
                  </a:lnTo>
                  <a:lnTo>
                    <a:pt x="391" y="1254"/>
                  </a:lnTo>
                  <a:lnTo>
                    <a:pt x="391" y="1552"/>
                  </a:lnTo>
                </a:path>
              </a:pathLst>
            </a:custGeom>
            <a:noFill/>
            <a:ln w="3175">
              <a:solidFill>
                <a:srgbClr val="DD383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1" name="Дата 70">
            <a:extLst>
              <a:ext uri="{FF2B5EF4-FFF2-40B4-BE49-F238E27FC236}">
                <a16:creationId xmlns:a16="http://schemas.microsoft.com/office/drawing/2014/main" id="{BD9C9911-9C73-4FB0-B505-63120C24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0751-8AF1-4228-8816-4166EC6ADA21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72" name="Нижний колонтитул 71">
            <a:extLst>
              <a:ext uri="{FF2B5EF4-FFF2-40B4-BE49-F238E27FC236}">
                <a16:creationId xmlns:a16="http://schemas.microsoft.com/office/drawing/2014/main" id="{C75CF056-AA99-47B0-9471-6E3F37C1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73" name="Номер слайда 72">
            <a:extLst>
              <a:ext uri="{FF2B5EF4-FFF2-40B4-BE49-F238E27FC236}">
                <a16:creationId xmlns:a16="http://schemas.microsoft.com/office/drawing/2014/main" id="{1EF63ABB-8529-4613-B9A9-8A41C2A6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1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54" y="858308"/>
            <a:ext cx="22669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4035" y="1714489"/>
            <a:ext cx="3143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24035" y="2214555"/>
            <a:ext cx="2190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09721" y="2714621"/>
            <a:ext cx="45815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38282" y="3571877"/>
            <a:ext cx="3067050" cy="65722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6" name="TextBox 15"/>
          <p:cNvSpPr txBox="1"/>
          <p:nvPr/>
        </p:nvSpPr>
        <p:spPr>
          <a:xfrm>
            <a:off x="3176558" y="883104"/>
            <a:ext cx="650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Линейная регрессия – аппроксимируем зависимость линейной функцией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52662" y="1643050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Свободный член линейного выражения, </a:t>
            </a:r>
            <a:r>
              <a:rPr lang="en-US" dirty="0"/>
              <a:t> INTERCEPT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595538" y="2214554"/>
            <a:ext cx="785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ru-RU" dirty="0"/>
              <a:t>Коэффициент линейного выражения, тангенс угла наклона прямой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96066" y="2786058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 Случайная ошибка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81620" y="3500438"/>
            <a:ext cx="5000660" cy="1569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Коэффициенты надо рассчитать так, чтобы они были  в выбранном классе функций «наилучшими» в некотором смысле.</a:t>
            </a:r>
          </a:p>
          <a:p>
            <a:r>
              <a:rPr lang="ru-RU" sz="1600" dirty="0"/>
              <a:t>Наиболее распространены  оценки Метода Наименьших Квадратов (МНК) </a:t>
            </a:r>
          </a:p>
          <a:p>
            <a:r>
              <a:rPr lang="en-US" sz="1600" dirty="0"/>
              <a:t>OLS –Ordinary Least Squares</a:t>
            </a:r>
            <a:endParaRPr lang="ru-RU" dirty="0"/>
          </a:p>
        </p:txBody>
      </p:sp>
      <p:sp>
        <p:nvSpPr>
          <p:cNvPr id="22" name="Стрелка вниз 21"/>
          <p:cNvSpPr/>
          <p:nvPr/>
        </p:nvSpPr>
        <p:spPr>
          <a:xfrm>
            <a:off x="3809984" y="4214818"/>
            <a:ext cx="500066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3167042" y="4786322"/>
            <a:ext cx="178595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MIN</a:t>
            </a:r>
            <a:endParaRPr lang="ru-RU" b="1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09721" y="5357827"/>
            <a:ext cx="27336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81686" y="5143512"/>
            <a:ext cx="23812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6" name="Стрелка вправо 25"/>
          <p:cNvSpPr/>
          <p:nvPr/>
        </p:nvSpPr>
        <p:spPr>
          <a:xfrm>
            <a:off x="4595802" y="5715016"/>
            <a:ext cx="1214446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/>
          <p:cNvSpPr/>
          <p:nvPr/>
        </p:nvSpPr>
        <p:spPr>
          <a:xfrm>
            <a:off x="2309786" y="4286256"/>
            <a:ext cx="142876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1738282" y="4572009"/>
            <a:ext cx="1357322" cy="6001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ru-RU" sz="1100" dirty="0"/>
              <a:t>Дифференцируем</a:t>
            </a:r>
          </a:p>
          <a:p>
            <a:r>
              <a:rPr lang="ru-RU" sz="1100" dirty="0"/>
              <a:t> и приравниваем</a:t>
            </a:r>
          </a:p>
          <a:p>
            <a:r>
              <a:rPr lang="ru-RU" sz="1100" dirty="0"/>
              <a:t>Производные =0</a:t>
            </a:r>
          </a:p>
        </p:txBody>
      </p:sp>
      <p:sp>
        <p:nvSpPr>
          <p:cNvPr id="27" name="Стрелка вниз 26"/>
          <p:cNvSpPr/>
          <p:nvPr/>
        </p:nvSpPr>
        <p:spPr>
          <a:xfrm>
            <a:off x="2381224" y="5143512"/>
            <a:ext cx="142876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Заголовок 1"/>
          <p:cNvSpPr>
            <a:spLocks noGrp="1"/>
          </p:cNvSpPr>
          <p:nvPr>
            <p:ph type="title"/>
          </p:nvPr>
        </p:nvSpPr>
        <p:spPr>
          <a:xfrm>
            <a:off x="552450" y="274638"/>
            <a:ext cx="11429999" cy="439737"/>
          </a:xfrm>
        </p:spPr>
        <p:txBody>
          <a:bodyPr>
            <a:noAutofit/>
          </a:bodyPr>
          <a:lstStyle/>
          <a:p>
            <a:r>
              <a:rPr lang="ru-RU" sz="2400" b="1" dirty="0"/>
              <a:t>Регрессионный анализ – простейший случай: линейная модель, единственный предиктор </a:t>
            </a:r>
            <a:endParaRPr lang="ru-RU" sz="2400" dirty="0"/>
          </a:p>
        </p:txBody>
      </p:sp>
      <p:grpSp>
        <p:nvGrpSpPr>
          <p:cNvPr id="29" name="Group 66"/>
          <p:cNvGrpSpPr>
            <a:grpSpLocks/>
          </p:cNvGrpSpPr>
          <p:nvPr/>
        </p:nvGrpSpPr>
        <p:grpSpPr bwMode="auto">
          <a:xfrm>
            <a:off x="9367832" y="1444382"/>
            <a:ext cx="2742634" cy="1887623"/>
            <a:chOff x="576" y="768"/>
            <a:chExt cx="4512" cy="3237"/>
          </a:xfrm>
        </p:grpSpPr>
        <p:sp>
          <p:nvSpPr>
            <p:cNvPr id="30" name="Rectangle 62"/>
            <p:cNvSpPr>
              <a:spLocks noChangeArrowheads="1"/>
            </p:cNvSpPr>
            <p:nvPr/>
          </p:nvSpPr>
          <p:spPr bwMode="auto">
            <a:xfrm>
              <a:off x="576" y="768"/>
              <a:ext cx="4512" cy="321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927" y="1163"/>
              <a:ext cx="3920" cy="23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920" y="1162"/>
              <a:ext cx="14" cy="2378"/>
            </a:xfrm>
            <a:custGeom>
              <a:avLst/>
              <a:gdLst/>
              <a:ahLst/>
              <a:cxnLst>
                <a:cxn ang="0">
                  <a:pos x="27" y="9515"/>
                </a:cxn>
                <a:cxn ang="0">
                  <a:pos x="56" y="9486"/>
                </a:cxn>
                <a:cxn ang="0">
                  <a:pos x="56" y="0"/>
                </a:cxn>
                <a:cxn ang="0">
                  <a:pos x="0" y="0"/>
                </a:cxn>
                <a:cxn ang="0">
                  <a:pos x="0" y="9486"/>
                </a:cxn>
                <a:cxn ang="0">
                  <a:pos x="27" y="9515"/>
                </a:cxn>
                <a:cxn ang="0">
                  <a:pos x="0" y="9486"/>
                </a:cxn>
                <a:cxn ang="0">
                  <a:pos x="0" y="9515"/>
                </a:cxn>
                <a:cxn ang="0">
                  <a:pos x="27" y="9515"/>
                </a:cxn>
              </a:cxnLst>
              <a:rect l="0" t="0" r="r" b="b"/>
              <a:pathLst>
                <a:path w="56" h="9515">
                  <a:moveTo>
                    <a:pt x="27" y="9515"/>
                  </a:moveTo>
                  <a:lnTo>
                    <a:pt x="56" y="9486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9486"/>
                  </a:lnTo>
                  <a:lnTo>
                    <a:pt x="27" y="9515"/>
                  </a:lnTo>
                  <a:lnTo>
                    <a:pt x="0" y="9486"/>
                  </a:lnTo>
                  <a:lnTo>
                    <a:pt x="0" y="9515"/>
                  </a:lnTo>
                  <a:lnTo>
                    <a:pt x="27" y="95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927" y="3526"/>
              <a:ext cx="3924" cy="14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923" y="1376"/>
              <a:ext cx="3824" cy="1806"/>
            </a:xfrm>
            <a:custGeom>
              <a:avLst/>
              <a:gdLst/>
              <a:ahLst/>
              <a:cxnLst>
                <a:cxn ang="0">
                  <a:pos x="15260" y="0"/>
                </a:cxn>
                <a:cxn ang="0">
                  <a:pos x="0" y="7146"/>
                </a:cxn>
                <a:cxn ang="0">
                  <a:pos x="36" y="7224"/>
                </a:cxn>
                <a:cxn ang="0">
                  <a:pos x="15295" y="77"/>
                </a:cxn>
                <a:cxn ang="0">
                  <a:pos x="15260" y="0"/>
                </a:cxn>
              </a:cxnLst>
              <a:rect l="0" t="0" r="r" b="b"/>
              <a:pathLst>
                <a:path w="15295" h="7224">
                  <a:moveTo>
                    <a:pt x="15260" y="0"/>
                  </a:moveTo>
                  <a:lnTo>
                    <a:pt x="0" y="7146"/>
                  </a:lnTo>
                  <a:lnTo>
                    <a:pt x="36" y="7224"/>
                  </a:lnTo>
                  <a:lnTo>
                    <a:pt x="15295" y="77"/>
                  </a:lnTo>
                  <a:lnTo>
                    <a:pt x="15260" y="0"/>
                  </a:lnTo>
                  <a:close/>
                </a:path>
              </a:pathLst>
            </a:custGeom>
            <a:solidFill>
              <a:srgbClr val="E87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928" y="3163"/>
              <a:ext cx="129" cy="371"/>
            </a:xfrm>
            <a:custGeom>
              <a:avLst/>
              <a:gdLst/>
              <a:ahLst/>
              <a:cxnLst>
                <a:cxn ang="0">
                  <a:pos x="305" y="1293"/>
                </a:cxn>
                <a:cxn ang="0">
                  <a:pos x="296" y="1337"/>
                </a:cxn>
                <a:cxn ang="0">
                  <a:pos x="284" y="1375"/>
                </a:cxn>
                <a:cxn ang="0">
                  <a:pos x="266" y="1406"/>
                </a:cxn>
                <a:cxn ang="0">
                  <a:pos x="245" y="1430"/>
                </a:cxn>
                <a:cxn ang="0">
                  <a:pos x="218" y="1448"/>
                </a:cxn>
                <a:cxn ang="0">
                  <a:pos x="182" y="1462"/>
                </a:cxn>
                <a:cxn ang="0">
                  <a:pos x="139" y="1473"/>
                </a:cxn>
                <a:cxn ang="0">
                  <a:pos x="89" y="1481"/>
                </a:cxn>
                <a:cxn ang="0">
                  <a:pos x="0" y="1484"/>
                </a:cxn>
                <a:cxn ang="0">
                  <a:pos x="49" y="1434"/>
                </a:cxn>
                <a:cxn ang="0">
                  <a:pos x="104" y="1421"/>
                </a:cxn>
                <a:cxn ang="0">
                  <a:pos x="142" y="1398"/>
                </a:cxn>
                <a:cxn ang="0">
                  <a:pos x="154" y="1380"/>
                </a:cxn>
                <a:cxn ang="0">
                  <a:pos x="169" y="1339"/>
                </a:cxn>
                <a:cxn ang="0">
                  <a:pos x="178" y="1269"/>
                </a:cxn>
                <a:cxn ang="0">
                  <a:pos x="179" y="1018"/>
                </a:cxn>
                <a:cxn ang="0">
                  <a:pos x="191" y="914"/>
                </a:cxn>
                <a:cxn ang="0">
                  <a:pos x="202" y="875"/>
                </a:cxn>
                <a:cxn ang="0">
                  <a:pos x="217" y="844"/>
                </a:cxn>
                <a:cxn ang="0">
                  <a:pos x="234" y="819"/>
                </a:cxn>
                <a:cxn ang="0">
                  <a:pos x="259" y="800"/>
                </a:cxn>
                <a:cxn ang="0">
                  <a:pos x="287" y="782"/>
                </a:cxn>
                <a:cxn ang="0">
                  <a:pos x="351" y="756"/>
                </a:cxn>
                <a:cxn ang="0">
                  <a:pos x="380" y="735"/>
                </a:cxn>
                <a:cxn ang="0">
                  <a:pos x="298" y="708"/>
                </a:cxn>
                <a:cxn ang="0">
                  <a:pos x="267" y="691"/>
                </a:cxn>
                <a:cxn ang="0">
                  <a:pos x="241" y="671"/>
                </a:cxn>
                <a:cxn ang="0">
                  <a:pos x="222" y="650"/>
                </a:cxn>
                <a:cxn ang="0">
                  <a:pos x="207" y="622"/>
                </a:cxn>
                <a:cxn ang="0">
                  <a:pos x="195" y="584"/>
                </a:cxn>
                <a:cxn ang="0">
                  <a:pos x="181" y="506"/>
                </a:cxn>
                <a:cxn ang="0">
                  <a:pos x="179" y="244"/>
                </a:cxn>
                <a:cxn ang="0">
                  <a:pos x="174" y="167"/>
                </a:cxn>
                <a:cxn ang="0">
                  <a:pos x="158" y="112"/>
                </a:cxn>
                <a:cxn ang="0">
                  <a:pos x="146" y="93"/>
                </a:cxn>
                <a:cxn ang="0">
                  <a:pos x="120" y="71"/>
                </a:cxn>
                <a:cxn ang="0">
                  <a:pos x="69" y="53"/>
                </a:cxn>
                <a:cxn ang="0">
                  <a:pos x="0" y="47"/>
                </a:cxn>
                <a:cxn ang="0">
                  <a:pos x="51" y="1"/>
                </a:cxn>
                <a:cxn ang="0">
                  <a:pos x="155" y="13"/>
                </a:cxn>
                <a:cxn ang="0">
                  <a:pos x="195" y="26"/>
                </a:cxn>
                <a:cxn ang="0">
                  <a:pos x="228" y="42"/>
                </a:cxn>
                <a:cxn ang="0">
                  <a:pos x="253" y="62"/>
                </a:cxn>
                <a:cxn ang="0">
                  <a:pos x="273" y="89"/>
                </a:cxn>
                <a:cxn ang="0">
                  <a:pos x="288" y="122"/>
                </a:cxn>
                <a:cxn ang="0">
                  <a:pos x="299" y="161"/>
                </a:cxn>
                <a:cxn ang="0">
                  <a:pos x="307" y="225"/>
                </a:cxn>
                <a:cxn ang="0">
                  <a:pos x="309" y="526"/>
                </a:cxn>
                <a:cxn ang="0">
                  <a:pos x="319" y="599"/>
                </a:cxn>
                <a:cxn ang="0">
                  <a:pos x="337" y="643"/>
                </a:cxn>
                <a:cxn ang="0">
                  <a:pos x="351" y="662"/>
                </a:cxn>
                <a:cxn ang="0">
                  <a:pos x="369" y="677"/>
                </a:cxn>
                <a:cxn ang="0">
                  <a:pos x="413" y="698"/>
                </a:cxn>
                <a:cxn ang="0">
                  <a:pos x="487" y="715"/>
                </a:cxn>
                <a:cxn ang="0">
                  <a:pos x="487" y="770"/>
                </a:cxn>
                <a:cxn ang="0">
                  <a:pos x="414" y="786"/>
                </a:cxn>
                <a:cxn ang="0">
                  <a:pos x="370" y="807"/>
                </a:cxn>
                <a:cxn ang="0">
                  <a:pos x="351" y="823"/>
                </a:cxn>
                <a:cxn ang="0">
                  <a:pos x="337" y="841"/>
                </a:cxn>
                <a:cxn ang="0">
                  <a:pos x="319" y="886"/>
                </a:cxn>
                <a:cxn ang="0">
                  <a:pos x="309" y="959"/>
                </a:cxn>
              </a:cxnLst>
              <a:rect l="0" t="0" r="r" b="b"/>
              <a:pathLst>
                <a:path w="517" h="1484">
                  <a:moveTo>
                    <a:pt x="308" y="1222"/>
                  </a:moveTo>
                  <a:lnTo>
                    <a:pt x="307" y="1259"/>
                  </a:lnTo>
                  <a:lnTo>
                    <a:pt x="305" y="1293"/>
                  </a:lnTo>
                  <a:lnTo>
                    <a:pt x="303" y="1308"/>
                  </a:lnTo>
                  <a:lnTo>
                    <a:pt x="299" y="1323"/>
                  </a:lnTo>
                  <a:lnTo>
                    <a:pt x="296" y="1337"/>
                  </a:lnTo>
                  <a:lnTo>
                    <a:pt x="293" y="1350"/>
                  </a:lnTo>
                  <a:lnTo>
                    <a:pt x="288" y="1363"/>
                  </a:lnTo>
                  <a:lnTo>
                    <a:pt x="284" y="1375"/>
                  </a:lnTo>
                  <a:lnTo>
                    <a:pt x="279" y="1386"/>
                  </a:lnTo>
                  <a:lnTo>
                    <a:pt x="273" y="1396"/>
                  </a:lnTo>
                  <a:lnTo>
                    <a:pt x="266" y="1406"/>
                  </a:lnTo>
                  <a:lnTo>
                    <a:pt x="260" y="1414"/>
                  </a:lnTo>
                  <a:lnTo>
                    <a:pt x="253" y="1422"/>
                  </a:lnTo>
                  <a:lnTo>
                    <a:pt x="245" y="1430"/>
                  </a:lnTo>
                  <a:lnTo>
                    <a:pt x="237" y="1435"/>
                  </a:lnTo>
                  <a:lnTo>
                    <a:pt x="228" y="1442"/>
                  </a:lnTo>
                  <a:lnTo>
                    <a:pt x="218" y="1448"/>
                  </a:lnTo>
                  <a:lnTo>
                    <a:pt x="207" y="1453"/>
                  </a:lnTo>
                  <a:lnTo>
                    <a:pt x="195" y="1458"/>
                  </a:lnTo>
                  <a:lnTo>
                    <a:pt x="182" y="1462"/>
                  </a:lnTo>
                  <a:lnTo>
                    <a:pt x="169" y="1466"/>
                  </a:lnTo>
                  <a:lnTo>
                    <a:pt x="155" y="1470"/>
                  </a:lnTo>
                  <a:lnTo>
                    <a:pt x="139" y="1473"/>
                  </a:lnTo>
                  <a:lnTo>
                    <a:pt x="123" y="1476"/>
                  </a:lnTo>
                  <a:lnTo>
                    <a:pt x="106" y="1478"/>
                  </a:lnTo>
                  <a:lnTo>
                    <a:pt x="89" y="1481"/>
                  </a:lnTo>
                  <a:lnTo>
                    <a:pt x="51" y="1483"/>
                  </a:lnTo>
                  <a:lnTo>
                    <a:pt x="9" y="1484"/>
                  </a:lnTo>
                  <a:lnTo>
                    <a:pt x="0" y="1484"/>
                  </a:lnTo>
                  <a:lnTo>
                    <a:pt x="0" y="1438"/>
                  </a:lnTo>
                  <a:lnTo>
                    <a:pt x="26" y="1437"/>
                  </a:lnTo>
                  <a:lnTo>
                    <a:pt x="49" y="1434"/>
                  </a:lnTo>
                  <a:lnTo>
                    <a:pt x="69" y="1431"/>
                  </a:lnTo>
                  <a:lnTo>
                    <a:pt x="88" y="1427"/>
                  </a:lnTo>
                  <a:lnTo>
                    <a:pt x="104" y="1421"/>
                  </a:lnTo>
                  <a:lnTo>
                    <a:pt x="120" y="1414"/>
                  </a:lnTo>
                  <a:lnTo>
                    <a:pt x="132" y="1407"/>
                  </a:lnTo>
                  <a:lnTo>
                    <a:pt x="142" y="1398"/>
                  </a:lnTo>
                  <a:lnTo>
                    <a:pt x="146" y="1392"/>
                  </a:lnTo>
                  <a:lnTo>
                    <a:pt x="150" y="1387"/>
                  </a:lnTo>
                  <a:lnTo>
                    <a:pt x="154" y="1380"/>
                  </a:lnTo>
                  <a:lnTo>
                    <a:pt x="158" y="1374"/>
                  </a:lnTo>
                  <a:lnTo>
                    <a:pt x="164" y="1357"/>
                  </a:lnTo>
                  <a:lnTo>
                    <a:pt x="169" y="1339"/>
                  </a:lnTo>
                  <a:lnTo>
                    <a:pt x="174" y="1318"/>
                  </a:lnTo>
                  <a:lnTo>
                    <a:pt x="177" y="1294"/>
                  </a:lnTo>
                  <a:lnTo>
                    <a:pt x="178" y="1269"/>
                  </a:lnTo>
                  <a:lnTo>
                    <a:pt x="179" y="1240"/>
                  </a:lnTo>
                  <a:lnTo>
                    <a:pt x="179" y="1060"/>
                  </a:lnTo>
                  <a:lnTo>
                    <a:pt x="179" y="1018"/>
                  </a:lnTo>
                  <a:lnTo>
                    <a:pt x="181" y="981"/>
                  </a:lnTo>
                  <a:lnTo>
                    <a:pt x="186" y="945"/>
                  </a:lnTo>
                  <a:lnTo>
                    <a:pt x="191" y="914"/>
                  </a:lnTo>
                  <a:lnTo>
                    <a:pt x="195" y="900"/>
                  </a:lnTo>
                  <a:lnTo>
                    <a:pt x="198" y="887"/>
                  </a:lnTo>
                  <a:lnTo>
                    <a:pt x="202" y="875"/>
                  </a:lnTo>
                  <a:lnTo>
                    <a:pt x="207" y="864"/>
                  </a:lnTo>
                  <a:lnTo>
                    <a:pt x="211" y="853"/>
                  </a:lnTo>
                  <a:lnTo>
                    <a:pt x="217" y="844"/>
                  </a:lnTo>
                  <a:lnTo>
                    <a:pt x="222" y="835"/>
                  </a:lnTo>
                  <a:lnTo>
                    <a:pt x="228" y="827"/>
                  </a:lnTo>
                  <a:lnTo>
                    <a:pt x="234" y="819"/>
                  </a:lnTo>
                  <a:lnTo>
                    <a:pt x="242" y="813"/>
                  </a:lnTo>
                  <a:lnTo>
                    <a:pt x="250" y="806"/>
                  </a:lnTo>
                  <a:lnTo>
                    <a:pt x="259" y="800"/>
                  </a:lnTo>
                  <a:lnTo>
                    <a:pt x="267" y="793"/>
                  </a:lnTo>
                  <a:lnTo>
                    <a:pt x="277" y="787"/>
                  </a:lnTo>
                  <a:lnTo>
                    <a:pt x="287" y="782"/>
                  </a:lnTo>
                  <a:lnTo>
                    <a:pt x="299" y="776"/>
                  </a:lnTo>
                  <a:lnTo>
                    <a:pt x="324" y="766"/>
                  </a:lnTo>
                  <a:lnTo>
                    <a:pt x="351" y="756"/>
                  </a:lnTo>
                  <a:lnTo>
                    <a:pt x="381" y="749"/>
                  </a:lnTo>
                  <a:lnTo>
                    <a:pt x="413" y="742"/>
                  </a:lnTo>
                  <a:lnTo>
                    <a:pt x="380" y="735"/>
                  </a:lnTo>
                  <a:lnTo>
                    <a:pt x="350" y="727"/>
                  </a:lnTo>
                  <a:lnTo>
                    <a:pt x="324" y="718"/>
                  </a:lnTo>
                  <a:lnTo>
                    <a:pt x="298" y="708"/>
                  </a:lnTo>
                  <a:lnTo>
                    <a:pt x="287" y="702"/>
                  </a:lnTo>
                  <a:lnTo>
                    <a:pt x="277" y="697"/>
                  </a:lnTo>
                  <a:lnTo>
                    <a:pt x="267" y="691"/>
                  </a:lnTo>
                  <a:lnTo>
                    <a:pt x="258" y="685"/>
                  </a:lnTo>
                  <a:lnTo>
                    <a:pt x="250" y="678"/>
                  </a:lnTo>
                  <a:lnTo>
                    <a:pt x="241" y="671"/>
                  </a:lnTo>
                  <a:lnTo>
                    <a:pt x="234" y="665"/>
                  </a:lnTo>
                  <a:lnTo>
                    <a:pt x="228" y="658"/>
                  </a:lnTo>
                  <a:lnTo>
                    <a:pt x="222" y="650"/>
                  </a:lnTo>
                  <a:lnTo>
                    <a:pt x="217" y="642"/>
                  </a:lnTo>
                  <a:lnTo>
                    <a:pt x="211" y="632"/>
                  </a:lnTo>
                  <a:lnTo>
                    <a:pt x="207" y="622"/>
                  </a:lnTo>
                  <a:lnTo>
                    <a:pt x="202" y="610"/>
                  </a:lnTo>
                  <a:lnTo>
                    <a:pt x="198" y="597"/>
                  </a:lnTo>
                  <a:lnTo>
                    <a:pt x="195" y="584"/>
                  </a:lnTo>
                  <a:lnTo>
                    <a:pt x="191" y="571"/>
                  </a:lnTo>
                  <a:lnTo>
                    <a:pt x="186" y="540"/>
                  </a:lnTo>
                  <a:lnTo>
                    <a:pt x="181" y="506"/>
                  </a:lnTo>
                  <a:lnTo>
                    <a:pt x="179" y="467"/>
                  </a:lnTo>
                  <a:lnTo>
                    <a:pt x="179" y="425"/>
                  </a:lnTo>
                  <a:lnTo>
                    <a:pt x="179" y="244"/>
                  </a:lnTo>
                  <a:lnTo>
                    <a:pt x="178" y="217"/>
                  </a:lnTo>
                  <a:lnTo>
                    <a:pt x="177" y="190"/>
                  </a:lnTo>
                  <a:lnTo>
                    <a:pt x="174" y="167"/>
                  </a:lnTo>
                  <a:lnTo>
                    <a:pt x="169" y="146"/>
                  </a:lnTo>
                  <a:lnTo>
                    <a:pt x="164" y="127"/>
                  </a:lnTo>
                  <a:lnTo>
                    <a:pt x="158" y="112"/>
                  </a:lnTo>
                  <a:lnTo>
                    <a:pt x="154" y="105"/>
                  </a:lnTo>
                  <a:lnTo>
                    <a:pt x="150" y="98"/>
                  </a:lnTo>
                  <a:lnTo>
                    <a:pt x="146" y="93"/>
                  </a:lnTo>
                  <a:lnTo>
                    <a:pt x="142" y="87"/>
                  </a:lnTo>
                  <a:lnTo>
                    <a:pt x="132" y="79"/>
                  </a:lnTo>
                  <a:lnTo>
                    <a:pt x="120" y="71"/>
                  </a:lnTo>
                  <a:lnTo>
                    <a:pt x="104" y="64"/>
                  </a:lnTo>
                  <a:lnTo>
                    <a:pt x="88" y="58"/>
                  </a:lnTo>
                  <a:lnTo>
                    <a:pt x="69" y="53"/>
                  </a:lnTo>
                  <a:lnTo>
                    <a:pt x="49" y="50"/>
                  </a:lnTo>
                  <a:lnTo>
                    <a:pt x="26" y="48"/>
                  </a:lnTo>
                  <a:lnTo>
                    <a:pt x="0" y="47"/>
                  </a:lnTo>
                  <a:lnTo>
                    <a:pt x="0" y="0"/>
                  </a:lnTo>
                  <a:lnTo>
                    <a:pt x="9" y="0"/>
                  </a:lnTo>
                  <a:lnTo>
                    <a:pt x="51" y="1"/>
                  </a:lnTo>
                  <a:lnTo>
                    <a:pt x="89" y="4"/>
                  </a:lnTo>
                  <a:lnTo>
                    <a:pt x="123" y="8"/>
                  </a:lnTo>
                  <a:lnTo>
                    <a:pt x="155" y="13"/>
                  </a:lnTo>
                  <a:lnTo>
                    <a:pt x="169" y="18"/>
                  </a:lnTo>
                  <a:lnTo>
                    <a:pt x="182" y="21"/>
                  </a:lnTo>
                  <a:lnTo>
                    <a:pt x="195" y="26"/>
                  </a:lnTo>
                  <a:lnTo>
                    <a:pt x="207" y="31"/>
                  </a:lnTo>
                  <a:lnTo>
                    <a:pt x="218" y="37"/>
                  </a:lnTo>
                  <a:lnTo>
                    <a:pt x="228" y="42"/>
                  </a:lnTo>
                  <a:lnTo>
                    <a:pt x="237" y="49"/>
                  </a:lnTo>
                  <a:lnTo>
                    <a:pt x="245" y="55"/>
                  </a:lnTo>
                  <a:lnTo>
                    <a:pt x="253" y="62"/>
                  </a:lnTo>
                  <a:lnTo>
                    <a:pt x="260" y="70"/>
                  </a:lnTo>
                  <a:lnTo>
                    <a:pt x="266" y="79"/>
                  </a:lnTo>
                  <a:lnTo>
                    <a:pt x="273" y="89"/>
                  </a:lnTo>
                  <a:lnTo>
                    <a:pt x="279" y="98"/>
                  </a:lnTo>
                  <a:lnTo>
                    <a:pt x="284" y="110"/>
                  </a:lnTo>
                  <a:lnTo>
                    <a:pt x="288" y="122"/>
                  </a:lnTo>
                  <a:lnTo>
                    <a:pt x="293" y="134"/>
                  </a:lnTo>
                  <a:lnTo>
                    <a:pt x="296" y="147"/>
                  </a:lnTo>
                  <a:lnTo>
                    <a:pt x="299" y="161"/>
                  </a:lnTo>
                  <a:lnTo>
                    <a:pt x="303" y="176"/>
                  </a:lnTo>
                  <a:lnTo>
                    <a:pt x="305" y="191"/>
                  </a:lnTo>
                  <a:lnTo>
                    <a:pt x="307" y="225"/>
                  </a:lnTo>
                  <a:lnTo>
                    <a:pt x="308" y="261"/>
                  </a:lnTo>
                  <a:lnTo>
                    <a:pt x="308" y="497"/>
                  </a:lnTo>
                  <a:lnTo>
                    <a:pt x="309" y="526"/>
                  </a:lnTo>
                  <a:lnTo>
                    <a:pt x="312" y="552"/>
                  </a:lnTo>
                  <a:lnTo>
                    <a:pt x="315" y="577"/>
                  </a:lnTo>
                  <a:lnTo>
                    <a:pt x="319" y="599"/>
                  </a:lnTo>
                  <a:lnTo>
                    <a:pt x="325" y="617"/>
                  </a:lnTo>
                  <a:lnTo>
                    <a:pt x="333" y="635"/>
                  </a:lnTo>
                  <a:lnTo>
                    <a:pt x="337" y="643"/>
                  </a:lnTo>
                  <a:lnTo>
                    <a:pt x="341" y="649"/>
                  </a:lnTo>
                  <a:lnTo>
                    <a:pt x="346" y="656"/>
                  </a:lnTo>
                  <a:lnTo>
                    <a:pt x="351" y="662"/>
                  </a:lnTo>
                  <a:lnTo>
                    <a:pt x="357" y="667"/>
                  </a:lnTo>
                  <a:lnTo>
                    <a:pt x="362" y="671"/>
                  </a:lnTo>
                  <a:lnTo>
                    <a:pt x="369" y="677"/>
                  </a:lnTo>
                  <a:lnTo>
                    <a:pt x="377" y="681"/>
                  </a:lnTo>
                  <a:lnTo>
                    <a:pt x="394" y="690"/>
                  </a:lnTo>
                  <a:lnTo>
                    <a:pt x="413" y="698"/>
                  </a:lnTo>
                  <a:lnTo>
                    <a:pt x="435" y="703"/>
                  </a:lnTo>
                  <a:lnTo>
                    <a:pt x="460" y="710"/>
                  </a:lnTo>
                  <a:lnTo>
                    <a:pt x="487" y="715"/>
                  </a:lnTo>
                  <a:lnTo>
                    <a:pt x="517" y="718"/>
                  </a:lnTo>
                  <a:lnTo>
                    <a:pt x="517" y="766"/>
                  </a:lnTo>
                  <a:lnTo>
                    <a:pt x="487" y="770"/>
                  </a:lnTo>
                  <a:lnTo>
                    <a:pt x="461" y="774"/>
                  </a:lnTo>
                  <a:lnTo>
                    <a:pt x="436" y="780"/>
                  </a:lnTo>
                  <a:lnTo>
                    <a:pt x="414" y="786"/>
                  </a:lnTo>
                  <a:lnTo>
                    <a:pt x="394" y="794"/>
                  </a:lnTo>
                  <a:lnTo>
                    <a:pt x="378" y="803"/>
                  </a:lnTo>
                  <a:lnTo>
                    <a:pt x="370" y="807"/>
                  </a:lnTo>
                  <a:lnTo>
                    <a:pt x="364" y="812"/>
                  </a:lnTo>
                  <a:lnTo>
                    <a:pt x="357" y="817"/>
                  </a:lnTo>
                  <a:lnTo>
                    <a:pt x="351" y="823"/>
                  </a:lnTo>
                  <a:lnTo>
                    <a:pt x="346" y="828"/>
                  </a:lnTo>
                  <a:lnTo>
                    <a:pt x="341" y="835"/>
                  </a:lnTo>
                  <a:lnTo>
                    <a:pt x="337" y="841"/>
                  </a:lnTo>
                  <a:lnTo>
                    <a:pt x="333" y="849"/>
                  </a:lnTo>
                  <a:lnTo>
                    <a:pt x="325" y="867"/>
                  </a:lnTo>
                  <a:lnTo>
                    <a:pt x="319" y="886"/>
                  </a:lnTo>
                  <a:lnTo>
                    <a:pt x="315" y="908"/>
                  </a:lnTo>
                  <a:lnTo>
                    <a:pt x="312" y="932"/>
                  </a:lnTo>
                  <a:lnTo>
                    <a:pt x="309" y="959"/>
                  </a:lnTo>
                  <a:lnTo>
                    <a:pt x="308" y="988"/>
                  </a:lnTo>
                  <a:lnTo>
                    <a:pt x="308" y="1222"/>
                  </a:lnTo>
                  <a:close/>
                </a:path>
              </a:pathLst>
            </a:custGeom>
            <a:solidFill>
              <a:srgbClr val="3A9C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928" y="3163"/>
              <a:ext cx="129" cy="371"/>
            </a:xfrm>
            <a:custGeom>
              <a:avLst/>
              <a:gdLst/>
              <a:ahLst/>
              <a:cxnLst>
                <a:cxn ang="0">
                  <a:pos x="305" y="1293"/>
                </a:cxn>
                <a:cxn ang="0">
                  <a:pos x="296" y="1337"/>
                </a:cxn>
                <a:cxn ang="0">
                  <a:pos x="284" y="1375"/>
                </a:cxn>
                <a:cxn ang="0">
                  <a:pos x="266" y="1406"/>
                </a:cxn>
                <a:cxn ang="0">
                  <a:pos x="245" y="1430"/>
                </a:cxn>
                <a:cxn ang="0">
                  <a:pos x="218" y="1448"/>
                </a:cxn>
                <a:cxn ang="0">
                  <a:pos x="182" y="1462"/>
                </a:cxn>
                <a:cxn ang="0">
                  <a:pos x="139" y="1473"/>
                </a:cxn>
                <a:cxn ang="0">
                  <a:pos x="89" y="1481"/>
                </a:cxn>
                <a:cxn ang="0">
                  <a:pos x="0" y="1484"/>
                </a:cxn>
                <a:cxn ang="0">
                  <a:pos x="49" y="1434"/>
                </a:cxn>
                <a:cxn ang="0">
                  <a:pos x="104" y="1421"/>
                </a:cxn>
                <a:cxn ang="0">
                  <a:pos x="142" y="1398"/>
                </a:cxn>
                <a:cxn ang="0">
                  <a:pos x="154" y="1380"/>
                </a:cxn>
                <a:cxn ang="0">
                  <a:pos x="169" y="1339"/>
                </a:cxn>
                <a:cxn ang="0">
                  <a:pos x="178" y="1269"/>
                </a:cxn>
                <a:cxn ang="0">
                  <a:pos x="179" y="1018"/>
                </a:cxn>
                <a:cxn ang="0">
                  <a:pos x="191" y="914"/>
                </a:cxn>
                <a:cxn ang="0">
                  <a:pos x="202" y="875"/>
                </a:cxn>
                <a:cxn ang="0">
                  <a:pos x="217" y="844"/>
                </a:cxn>
                <a:cxn ang="0">
                  <a:pos x="234" y="819"/>
                </a:cxn>
                <a:cxn ang="0">
                  <a:pos x="259" y="800"/>
                </a:cxn>
                <a:cxn ang="0">
                  <a:pos x="287" y="782"/>
                </a:cxn>
                <a:cxn ang="0">
                  <a:pos x="351" y="756"/>
                </a:cxn>
                <a:cxn ang="0">
                  <a:pos x="380" y="735"/>
                </a:cxn>
                <a:cxn ang="0">
                  <a:pos x="298" y="708"/>
                </a:cxn>
                <a:cxn ang="0">
                  <a:pos x="267" y="691"/>
                </a:cxn>
                <a:cxn ang="0">
                  <a:pos x="241" y="671"/>
                </a:cxn>
                <a:cxn ang="0">
                  <a:pos x="222" y="650"/>
                </a:cxn>
                <a:cxn ang="0">
                  <a:pos x="207" y="622"/>
                </a:cxn>
                <a:cxn ang="0">
                  <a:pos x="195" y="584"/>
                </a:cxn>
                <a:cxn ang="0">
                  <a:pos x="181" y="506"/>
                </a:cxn>
                <a:cxn ang="0">
                  <a:pos x="179" y="244"/>
                </a:cxn>
                <a:cxn ang="0">
                  <a:pos x="174" y="167"/>
                </a:cxn>
                <a:cxn ang="0">
                  <a:pos x="158" y="112"/>
                </a:cxn>
                <a:cxn ang="0">
                  <a:pos x="146" y="93"/>
                </a:cxn>
                <a:cxn ang="0">
                  <a:pos x="120" y="71"/>
                </a:cxn>
                <a:cxn ang="0">
                  <a:pos x="69" y="53"/>
                </a:cxn>
                <a:cxn ang="0">
                  <a:pos x="0" y="47"/>
                </a:cxn>
                <a:cxn ang="0">
                  <a:pos x="51" y="1"/>
                </a:cxn>
                <a:cxn ang="0">
                  <a:pos x="155" y="13"/>
                </a:cxn>
                <a:cxn ang="0">
                  <a:pos x="195" y="26"/>
                </a:cxn>
                <a:cxn ang="0">
                  <a:pos x="228" y="42"/>
                </a:cxn>
                <a:cxn ang="0">
                  <a:pos x="253" y="62"/>
                </a:cxn>
                <a:cxn ang="0">
                  <a:pos x="273" y="89"/>
                </a:cxn>
                <a:cxn ang="0">
                  <a:pos x="288" y="122"/>
                </a:cxn>
                <a:cxn ang="0">
                  <a:pos x="299" y="161"/>
                </a:cxn>
                <a:cxn ang="0">
                  <a:pos x="307" y="225"/>
                </a:cxn>
                <a:cxn ang="0">
                  <a:pos x="309" y="526"/>
                </a:cxn>
                <a:cxn ang="0">
                  <a:pos x="319" y="599"/>
                </a:cxn>
                <a:cxn ang="0">
                  <a:pos x="337" y="643"/>
                </a:cxn>
                <a:cxn ang="0">
                  <a:pos x="351" y="662"/>
                </a:cxn>
                <a:cxn ang="0">
                  <a:pos x="369" y="677"/>
                </a:cxn>
                <a:cxn ang="0">
                  <a:pos x="413" y="698"/>
                </a:cxn>
                <a:cxn ang="0">
                  <a:pos x="487" y="715"/>
                </a:cxn>
                <a:cxn ang="0">
                  <a:pos x="487" y="770"/>
                </a:cxn>
                <a:cxn ang="0">
                  <a:pos x="414" y="786"/>
                </a:cxn>
                <a:cxn ang="0">
                  <a:pos x="370" y="807"/>
                </a:cxn>
                <a:cxn ang="0">
                  <a:pos x="351" y="823"/>
                </a:cxn>
                <a:cxn ang="0">
                  <a:pos x="337" y="841"/>
                </a:cxn>
                <a:cxn ang="0">
                  <a:pos x="319" y="886"/>
                </a:cxn>
                <a:cxn ang="0">
                  <a:pos x="309" y="959"/>
                </a:cxn>
              </a:cxnLst>
              <a:rect l="0" t="0" r="r" b="b"/>
              <a:pathLst>
                <a:path w="517" h="1484">
                  <a:moveTo>
                    <a:pt x="308" y="1222"/>
                  </a:moveTo>
                  <a:lnTo>
                    <a:pt x="307" y="1259"/>
                  </a:lnTo>
                  <a:lnTo>
                    <a:pt x="305" y="1293"/>
                  </a:lnTo>
                  <a:lnTo>
                    <a:pt x="303" y="1308"/>
                  </a:lnTo>
                  <a:lnTo>
                    <a:pt x="299" y="1323"/>
                  </a:lnTo>
                  <a:lnTo>
                    <a:pt x="296" y="1337"/>
                  </a:lnTo>
                  <a:lnTo>
                    <a:pt x="293" y="1350"/>
                  </a:lnTo>
                  <a:lnTo>
                    <a:pt x="288" y="1363"/>
                  </a:lnTo>
                  <a:lnTo>
                    <a:pt x="284" y="1375"/>
                  </a:lnTo>
                  <a:lnTo>
                    <a:pt x="279" y="1386"/>
                  </a:lnTo>
                  <a:lnTo>
                    <a:pt x="273" y="1396"/>
                  </a:lnTo>
                  <a:lnTo>
                    <a:pt x="266" y="1406"/>
                  </a:lnTo>
                  <a:lnTo>
                    <a:pt x="260" y="1414"/>
                  </a:lnTo>
                  <a:lnTo>
                    <a:pt x="253" y="1422"/>
                  </a:lnTo>
                  <a:lnTo>
                    <a:pt x="245" y="1430"/>
                  </a:lnTo>
                  <a:lnTo>
                    <a:pt x="237" y="1435"/>
                  </a:lnTo>
                  <a:lnTo>
                    <a:pt x="228" y="1442"/>
                  </a:lnTo>
                  <a:lnTo>
                    <a:pt x="218" y="1448"/>
                  </a:lnTo>
                  <a:lnTo>
                    <a:pt x="207" y="1453"/>
                  </a:lnTo>
                  <a:lnTo>
                    <a:pt x="195" y="1458"/>
                  </a:lnTo>
                  <a:lnTo>
                    <a:pt x="182" y="1462"/>
                  </a:lnTo>
                  <a:lnTo>
                    <a:pt x="169" y="1466"/>
                  </a:lnTo>
                  <a:lnTo>
                    <a:pt x="155" y="1470"/>
                  </a:lnTo>
                  <a:lnTo>
                    <a:pt x="139" y="1473"/>
                  </a:lnTo>
                  <a:lnTo>
                    <a:pt x="123" y="1476"/>
                  </a:lnTo>
                  <a:lnTo>
                    <a:pt x="106" y="1478"/>
                  </a:lnTo>
                  <a:lnTo>
                    <a:pt x="89" y="1481"/>
                  </a:lnTo>
                  <a:lnTo>
                    <a:pt x="51" y="1483"/>
                  </a:lnTo>
                  <a:lnTo>
                    <a:pt x="9" y="1484"/>
                  </a:lnTo>
                  <a:lnTo>
                    <a:pt x="0" y="1484"/>
                  </a:lnTo>
                  <a:lnTo>
                    <a:pt x="0" y="1438"/>
                  </a:lnTo>
                  <a:lnTo>
                    <a:pt x="26" y="1437"/>
                  </a:lnTo>
                  <a:lnTo>
                    <a:pt x="49" y="1434"/>
                  </a:lnTo>
                  <a:lnTo>
                    <a:pt x="69" y="1431"/>
                  </a:lnTo>
                  <a:lnTo>
                    <a:pt x="88" y="1427"/>
                  </a:lnTo>
                  <a:lnTo>
                    <a:pt x="104" y="1421"/>
                  </a:lnTo>
                  <a:lnTo>
                    <a:pt x="120" y="1414"/>
                  </a:lnTo>
                  <a:lnTo>
                    <a:pt x="132" y="1407"/>
                  </a:lnTo>
                  <a:lnTo>
                    <a:pt x="142" y="1398"/>
                  </a:lnTo>
                  <a:lnTo>
                    <a:pt x="146" y="1392"/>
                  </a:lnTo>
                  <a:lnTo>
                    <a:pt x="150" y="1387"/>
                  </a:lnTo>
                  <a:lnTo>
                    <a:pt x="154" y="1380"/>
                  </a:lnTo>
                  <a:lnTo>
                    <a:pt x="158" y="1374"/>
                  </a:lnTo>
                  <a:lnTo>
                    <a:pt x="164" y="1357"/>
                  </a:lnTo>
                  <a:lnTo>
                    <a:pt x="169" y="1339"/>
                  </a:lnTo>
                  <a:lnTo>
                    <a:pt x="174" y="1318"/>
                  </a:lnTo>
                  <a:lnTo>
                    <a:pt x="177" y="1294"/>
                  </a:lnTo>
                  <a:lnTo>
                    <a:pt x="178" y="1269"/>
                  </a:lnTo>
                  <a:lnTo>
                    <a:pt x="179" y="1240"/>
                  </a:lnTo>
                  <a:lnTo>
                    <a:pt x="179" y="1060"/>
                  </a:lnTo>
                  <a:lnTo>
                    <a:pt x="179" y="1018"/>
                  </a:lnTo>
                  <a:lnTo>
                    <a:pt x="181" y="981"/>
                  </a:lnTo>
                  <a:lnTo>
                    <a:pt x="186" y="945"/>
                  </a:lnTo>
                  <a:lnTo>
                    <a:pt x="191" y="914"/>
                  </a:lnTo>
                  <a:lnTo>
                    <a:pt x="195" y="900"/>
                  </a:lnTo>
                  <a:lnTo>
                    <a:pt x="198" y="887"/>
                  </a:lnTo>
                  <a:lnTo>
                    <a:pt x="202" y="875"/>
                  </a:lnTo>
                  <a:lnTo>
                    <a:pt x="207" y="864"/>
                  </a:lnTo>
                  <a:lnTo>
                    <a:pt x="211" y="853"/>
                  </a:lnTo>
                  <a:lnTo>
                    <a:pt x="217" y="844"/>
                  </a:lnTo>
                  <a:lnTo>
                    <a:pt x="222" y="835"/>
                  </a:lnTo>
                  <a:lnTo>
                    <a:pt x="228" y="827"/>
                  </a:lnTo>
                  <a:lnTo>
                    <a:pt x="234" y="819"/>
                  </a:lnTo>
                  <a:lnTo>
                    <a:pt x="242" y="813"/>
                  </a:lnTo>
                  <a:lnTo>
                    <a:pt x="250" y="806"/>
                  </a:lnTo>
                  <a:lnTo>
                    <a:pt x="259" y="800"/>
                  </a:lnTo>
                  <a:lnTo>
                    <a:pt x="267" y="793"/>
                  </a:lnTo>
                  <a:lnTo>
                    <a:pt x="277" y="787"/>
                  </a:lnTo>
                  <a:lnTo>
                    <a:pt x="287" y="782"/>
                  </a:lnTo>
                  <a:lnTo>
                    <a:pt x="299" y="776"/>
                  </a:lnTo>
                  <a:lnTo>
                    <a:pt x="324" y="766"/>
                  </a:lnTo>
                  <a:lnTo>
                    <a:pt x="351" y="756"/>
                  </a:lnTo>
                  <a:lnTo>
                    <a:pt x="381" y="749"/>
                  </a:lnTo>
                  <a:lnTo>
                    <a:pt x="413" y="742"/>
                  </a:lnTo>
                  <a:lnTo>
                    <a:pt x="380" y="735"/>
                  </a:lnTo>
                  <a:lnTo>
                    <a:pt x="350" y="727"/>
                  </a:lnTo>
                  <a:lnTo>
                    <a:pt x="324" y="718"/>
                  </a:lnTo>
                  <a:lnTo>
                    <a:pt x="298" y="708"/>
                  </a:lnTo>
                  <a:lnTo>
                    <a:pt x="287" y="702"/>
                  </a:lnTo>
                  <a:lnTo>
                    <a:pt x="277" y="697"/>
                  </a:lnTo>
                  <a:lnTo>
                    <a:pt x="267" y="691"/>
                  </a:lnTo>
                  <a:lnTo>
                    <a:pt x="258" y="685"/>
                  </a:lnTo>
                  <a:lnTo>
                    <a:pt x="250" y="678"/>
                  </a:lnTo>
                  <a:lnTo>
                    <a:pt x="241" y="671"/>
                  </a:lnTo>
                  <a:lnTo>
                    <a:pt x="234" y="665"/>
                  </a:lnTo>
                  <a:lnTo>
                    <a:pt x="228" y="658"/>
                  </a:lnTo>
                  <a:lnTo>
                    <a:pt x="222" y="650"/>
                  </a:lnTo>
                  <a:lnTo>
                    <a:pt x="217" y="642"/>
                  </a:lnTo>
                  <a:lnTo>
                    <a:pt x="211" y="632"/>
                  </a:lnTo>
                  <a:lnTo>
                    <a:pt x="207" y="622"/>
                  </a:lnTo>
                  <a:lnTo>
                    <a:pt x="202" y="610"/>
                  </a:lnTo>
                  <a:lnTo>
                    <a:pt x="198" y="597"/>
                  </a:lnTo>
                  <a:lnTo>
                    <a:pt x="195" y="584"/>
                  </a:lnTo>
                  <a:lnTo>
                    <a:pt x="191" y="571"/>
                  </a:lnTo>
                  <a:lnTo>
                    <a:pt x="186" y="540"/>
                  </a:lnTo>
                  <a:lnTo>
                    <a:pt x="181" y="506"/>
                  </a:lnTo>
                  <a:lnTo>
                    <a:pt x="179" y="467"/>
                  </a:lnTo>
                  <a:lnTo>
                    <a:pt x="179" y="425"/>
                  </a:lnTo>
                  <a:lnTo>
                    <a:pt x="179" y="244"/>
                  </a:lnTo>
                  <a:lnTo>
                    <a:pt x="178" y="217"/>
                  </a:lnTo>
                  <a:lnTo>
                    <a:pt x="177" y="190"/>
                  </a:lnTo>
                  <a:lnTo>
                    <a:pt x="174" y="167"/>
                  </a:lnTo>
                  <a:lnTo>
                    <a:pt x="169" y="146"/>
                  </a:lnTo>
                  <a:lnTo>
                    <a:pt x="164" y="127"/>
                  </a:lnTo>
                  <a:lnTo>
                    <a:pt x="158" y="112"/>
                  </a:lnTo>
                  <a:lnTo>
                    <a:pt x="154" y="105"/>
                  </a:lnTo>
                  <a:lnTo>
                    <a:pt x="150" y="98"/>
                  </a:lnTo>
                  <a:lnTo>
                    <a:pt x="146" y="93"/>
                  </a:lnTo>
                  <a:lnTo>
                    <a:pt x="142" y="87"/>
                  </a:lnTo>
                  <a:lnTo>
                    <a:pt x="132" y="79"/>
                  </a:lnTo>
                  <a:lnTo>
                    <a:pt x="120" y="71"/>
                  </a:lnTo>
                  <a:lnTo>
                    <a:pt x="104" y="64"/>
                  </a:lnTo>
                  <a:lnTo>
                    <a:pt x="88" y="58"/>
                  </a:lnTo>
                  <a:lnTo>
                    <a:pt x="69" y="53"/>
                  </a:lnTo>
                  <a:lnTo>
                    <a:pt x="49" y="50"/>
                  </a:lnTo>
                  <a:lnTo>
                    <a:pt x="26" y="48"/>
                  </a:lnTo>
                  <a:lnTo>
                    <a:pt x="0" y="47"/>
                  </a:lnTo>
                  <a:lnTo>
                    <a:pt x="0" y="0"/>
                  </a:lnTo>
                  <a:lnTo>
                    <a:pt x="9" y="0"/>
                  </a:lnTo>
                  <a:lnTo>
                    <a:pt x="51" y="1"/>
                  </a:lnTo>
                  <a:lnTo>
                    <a:pt x="89" y="4"/>
                  </a:lnTo>
                  <a:lnTo>
                    <a:pt x="123" y="8"/>
                  </a:lnTo>
                  <a:lnTo>
                    <a:pt x="155" y="13"/>
                  </a:lnTo>
                  <a:lnTo>
                    <a:pt x="169" y="18"/>
                  </a:lnTo>
                  <a:lnTo>
                    <a:pt x="182" y="21"/>
                  </a:lnTo>
                  <a:lnTo>
                    <a:pt x="195" y="26"/>
                  </a:lnTo>
                  <a:lnTo>
                    <a:pt x="207" y="31"/>
                  </a:lnTo>
                  <a:lnTo>
                    <a:pt x="218" y="37"/>
                  </a:lnTo>
                  <a:lnTo>
                    <a:pt x="228" y="42"/>
                  </a:lnTo>
                  <a:lnTo>
                    <a:pt x="237" y="49"/>
                  </a:lnTo>
                  <a:lnTo>
                    <a:pt x="245" y="55"/>
                  </a:lnTo>
                  <a:lnTo>
                    <a:pt x="253" y="62"/>
                  </a:lnTo>
                  <a:lnTo>
                    <a:pt x="260" y="70"/>
                  </a:lnTo>
                  <a:lnTo>
                    <a:pt x="266" y="79"/>
                  </a:lnTo>
                  <a:lnTo>
                    <a:pt x="273" y="89"/>
                  </a:lnTo>
                  <a:lnTo>
                    <a:pt x="279" y="98"/>
                  </a:lnTo>
                  <a:lnTo>
                    <a:pt x="284" y="110"/>
                  </a:lnTo>
                  <a:lnTo>
                    <a:pt x="288" y="122"/>
                  </a:lnTo>
                  <a:lnTo>
                    <a:pt x="293" y="134"/>
                  </a:lnTo>
                  <a:lnTo>
                    <a:pt x="296" y="147"/>
                  </a:lnTo>
                  <a:lnTo>
                    <a:pt x="299" y="161"/>
                  </a:lnTo>
                  <a:lnTo>
                    <a:pt x="303" y="176"/>
                  </a:lnTo>
                  <a:lnTo>
                    <a:pt x="305" y="191"/>
                  </a:lnTo>
                  <a:lnTo>
                    <a:pt x="307" y="225"/>
                  </a:lnTo>
                  <a:lnTo>
                    <a:pt x="308" y="261"/>
                  </a:lnTo>
                  <a:lnTo>
                    <a:pt x="308" y="497"/>
                  </a:lnTo>
                  <a:lnTo>
                    <a:pt x="309" y="526"/>
                  </a:lnTo>
                  <a:lnTo>
                    <a:pt x="312" y="552"/>
                  </a:lnTo>
                  <a:lnTo>
                    <a:pt x="315" y="577"/>
                  </a:lnTo>
                  <a:lnTo>
                    <a:pt x="319" y="599"/>
                  </a:lnTo>
                  <a:lnTo>
                    <a:pt x="325" y="617"/>
                  </a:lnTo>
                  <a:lnTo>
                    <a:pt x="333" y="635"/>
                  </a:lnTo>
                  <a:lnTo>
                    <a:pt x="337" y="643"/>
                  </a:lnTo>
                  <a:lnTo>
                    <a:pt x="341" y="649"/>
                  </a:lnTo>
                  <a:lnTo>
                    <a:pt x="346" y="656"/>
                  </a:lnTo>
                  <a:lnTo>
                    <a:pt x="351" y="662"/>
                  </a:lnTo>
                  <a:lnTo>
                    <a:pt x="357" y="667"/>
                  </a:lnTo>
                  <a:lnTo>
                    <a:pt x="362" y="671"/>
                  </a:lnTo>
                  <a:lnTo>
                    <a:pt x="369" y="677"/>
                  </a:lnTo>
                  <a:lnTo>
                    <a:pt x="377" y="681"/>
                  </a:lnTo>
                  <a:lnTo>
                    <a:pt x="394" y="690"/>
                  </a:lnTo>
                  <a:lnTo>
                    <a:pt x="413" y="698"/>
                  </a:lnTo>
                  <a:lnTo>
                    <a:pt x="435" y="703"/>
                  </a:lnTo>
                  <a:lnTo>
                    <a:pt x="460" y="710"/>
                  </a:lnTo>
                  <a:lnTo>
                    <a:pt x="487" y="715"/>
                  </a:lnTo>
                  <a:lnTo>
                    <a:pt x="517" y="718"/>
                  </a:lnTo>
                  <a:lnTo>
                    <a:pt x="517" y="766"/>
                  </a:lnTo>
                  <a:lnTo>
                    <a:pt x="487" y="770"/>
                  </a:lnTo>
                  <a:lnTo>
                    <a:pt x="461" y="774"/>
                  </a:lnTo>
                  <a:lnTo>
                    <a:pt x="436" y="780"/>
                  </a:lnTo>
                  <a:lnTo>
                    <a:pt x="414" y="786"/>
                  </a:lnTo>
                  <a:lnTo>
                    <a:pt x="394" y="794"/>
                  </a:lnTo>
                  <a:lnTo>
                    <a:pt x="378" y="803"/>
                  </a:lnTo>
                  <a:lnTo>
                    <a:pt x="370" y="807"/>
                  </a:lnTo>
                  <a:lnTo>
                    <a:pt x="364" y="812"/>
                  </a:lnTo>
                  <a:lnTo>
                    <a:pt x="357" y="817"/>
                  </a:lnTo>
                  <a:lnTo>
                    <a:pt x="351" y="823"/>
                  </a:lnTo>
                  <a:lnTo>
                    <a:pt x="346" y="828"/>
                  </a:lnTo>
                  <a:lnTo>
                    <a:pt x="341" y="835"/>
                  </a:lnTo>
                  <a:lnTo>
                    <a:pt x="337" y="841"/>
                  </a:lnTo>
                  <a:lnTo>
                    <a:pt x="333" y="849"/>
                  </a:lnTo>
                  <a:lnTo>
                    <a:pt x="325" y="867"/>
                  </a:lnTo>
                  <a:lnTo>
                    <a:pt x="319" y="886"/>
                  </a:lnTo>
                  <a:lnTo>
                    <a:pt x="315" y="908"/>
                  </a:lnTo>
                  <a:lnTo>
                    <a:pt x="312" y="932"/>
                  </a:lnTo>
                  <a:lnTo>
                    <a:pt x="309" y="959"/>
                  </a:lnTo>
                  <a:lnTo>
                    <a:pt x="308" y="988"/>
                  </a:lnTo>
                  <a:lnTo>
                    <a:pt x="308" y="1222"/>
                  </a:lnTo>
                </a:path>
              </a:pathLst>
            </a:custGeom>
            <a:noFill/>
            <a:ln w="3175">
              <a:solidFill>
                <a:srgbClr val="3C3C6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1706" y="2800"/>
              <a:ext cx="996" cy="168"/>
            </a:xfrm>
            <a:custGeom>
              <a:avLst/>
              <a:gdLst/>
              <a:ahLst/>
              <a:cxnLst>
                <a:cxn ang="0">
                  <a:pos x="556" y="397"/>
                </a:cxn>
                <a:cxn ang="0">
                  <a:pos x="393" y="384"/>
                </a:cxn>
                <a:cxn ang="0">
                  <a:pos x="262" y="361"/>
                </a:cxn>
                <a:cxn ang="0">
                  <a:pos x="164" y="328"/>
                </a:cxn>
                <a:cxn ang="0">
                  <a:pos x="96" y="281"/>
                </a:cxn>
                <a:cxn ang="0">
                  <a:pos x="45" y="218"/>
                </a:cxn>
                <a:cxn ang="0">
                  <a:pos x="14" y="137"/>
                </a:cxn>
                <a:cxn ang="0">
                  <a:pos x="0" y="38"/>
                </a:cxn>
                <a:cxn ang="0">
                  <a:pos x="123" y="16"/>
                </a:cxn>
                <a:cxn ang="0">
                  <a:pos x="135" y="76"/>
                </a:cxn>
                <a:cxn ang="0">
                  <a:pos x="160" y="124"/>
                </a:cxn>
                <a:cxn ang="0">
                  <a:pos x="196" y="162"/>
                </a:cxn>
                <a:cxn ang="0">
                  <a:pos x="245" y="188"/>
                </a:cxn>
                <a:cxn ang="0">
                  <a:pos x="317" y="208"/>
                </a:cxn>
                <a:cxn ang="0">
                  <a:pos x="443" y="224"/>
                </a:cxn>
                <a:cxn ang="0">
                  <a:pos x="1136" y="232"/>
                </a:cxn>
                <a:cxn ang="0">
                  <a:pos x="1352" y="235"/>
                </a:cxn>
                <a:cxn ang="0">
                  <a:pos x="1529" y="247"/>
                </a:cxn>
                <a:cxn ang="0">
                  <a:pos x="1666" y="267"/>
                </a:cxn>
                <a:cxn ang="0">
                  <a:pos x="1764" y="296"/>
                </a:cxn>
                <a:cxn ang="0">
                  <a:pos x="1838" y="334"/>
                </a:cxn>
                <a:cxn ang="0">
                  <a:pos x="1901" y="387"/>
                </a:cxn>
                <a:cxn ang="0">
                  <a:pos x="1952" y="455"/>
                </a:cxn>
                <a:cxn ang="0">
                  <a:pos x="1991" y="536"/>
                </a:cxn>
                <a:cxn ang="0">
                  <a:pos x="2032" y="455"/>
                </a:cxn>
                <a:cxn ang="0">
                  <a:pos x="2083" y="387"/>
                </a:cxn>
                <a:cxn ang="0">
                  <a:pos x="2146" y="334"/>
                </a:cxn>
                <a:cxn ang="0">
                  <a:pos x="2218" y="294"/>
                </a:cxn>
                <a:cxn ang="0">
                  <a:pos x="2316" y="267"/>
                </a:cxn>
                <a:cxn ang="0">
                  <a:pos x="2452" y="247"/>
                </a:cxn>
                <a:cxn ang="0">
                  <a:pos x="2627" y="235"/>
                </a:cxn>
                <a:cxn ang="0">
                  <a:pos x="3404" y="230"/>
                </a:cxn>
                <a:cxn ang="0">
                  <a:pos x="3619" y="216"/>
                </a:cxn>
                <a:cxn ang="0">
                  <a:pos x="3704" y="200"/>
                </a:cxn>
                <a:cxn ang="0">
                  <a:pos x="3762" y="176"/>
                </a:cxn>
                <a:cxn ang="0">
                  <a:pos x="3805" y="144"/>
                </a:cxn>
                <a:cxn ang="0">
                  <a:pos x="3835" y="101"/>
                </a:cxn>
                <a:cxn ang="0">
                  <a:pos x="3855" y="47"/>
                </a:cxn>
                <a:cxn ang="0">
                  <a:pos x="3984" y="0"/>
                </a:cxn>
                <a:cxn ang="0">
                  <a:pos x="3979" y="90"/>
                </a:cxn>
                <a:cxn ang="0">
                  <a:pos x="3956" y="180"/>
                </a:cxn>
                <a:cxn ang="0">
                  <a:pos x="3914" y="252"/>
                </a:cxn>
                <a:cxn ang="0">
                  <a:pos x="3855" y="307"/>
                </a:cxn>
                <a:cxn ang="0">
                  <a:pos x="3773" y="345"/>
                </a:cxn>
                <a:cxn ang="0">
                  <a:pos x="3658" y="374"/>
                </a:cxn>
                <a:cxn ang="0">
                  <a:pos x="3512" y="392"/>
                </a:cxn>
                <a:cxn ang="0">
                  <a:pos x="3333" y="399"/>
                </a:cxn>
                <a:cxn ang="0">
                  <a:pos x="2501" y="404"/>
                </a:cxn>
                <a:cxn ang="0">
                  <a:pos x="2378" y="414"/>
                </a:cxn>
                <a:cxn ang="0">
                  <a:pos x="2279" y="431"/>
                </a:cxn>
                <a:cxn ang="0">
                  <a:pos x="2208" y="455"/>
                </a:cxn>
                <a:cxn ang="0">
                  <a:pos x="2155" y="489"/>
                </a:cxn>
                <a:cxn ang="0">
                  <a:pos x="2112" y="536"/>
                </a:cxn>
                <a:cxn ang="0">
                  <a:pos x="2079" y="597"/>
                </a:cxn>
                <a:cxn ang="0">
                  <a:pos x="2056" y="671"/>
                </a:cxn>
                <a:cxn ang="0">
                  <a:pos x="1910" y="615"/>
                </a:cxn>
                <a:cxn ang="0">
                  <a:pos x="1881" y="551"/>
                </a:cxn>
                <a:cxn ang="0">
                  <a:pos x="1841" y="501"/>
                </a:cxn>
                <a:cxn ang="0">
                  <a:pos x="1790" y="463"/>
                </a:cxn>
                <a:cxn ang="0">
                  <a:pos x="1724" y="437"/>
                </a:cxn>
                <a:cxn ang="0">
                  <a:pos x="1633" y="418"/>
                </a:cxn>
                <a:cxn ang="0">
                  <a:pos x="1514" y="406"/>
                </a:cxn>
                <a:cxn ang="0">
                  <a:pos x="700" y="400"/>
                </a:cxn>
              </a:cxnLst>
              <a:rect l="0" t="0" r="r" b="b"/>
              <a:pathLst>
                <a:path w="3984" h="671">
                  <a:moveTo>
                    <a:pt x="700" y="400"/>
                  </a:moveTo>
                  <a:lnTo>
                    <a:pt x="650" y="399"/>
                  </a:lnTo>
                  <a:lnTo>
                    <a:pt x="602" y="398"/>
                  </a:lnTo>
                  <a:lnTo>
                    <a:pt x="556" y="397"/>
                  </a:lnTo>
                  <a:lnTo>
                    <a:pt x="512" y="395"/>
                  </a:lnTo>
                  <a:lnTo>
                    <a:pt x="470" y="392"/>
                  </a:lnTo>
                  <a:lnTo>
                    <a:pt x="430" y="388"/>
                  </a:lnTo>
                  <a:lnTo>
                    <a:pt x="393" y="384"/>
                  </a:lnTo>
                  <a:lnTo>
                    <a:pt x="357" y="379"/>
                  </a:lnTo>
                  <a:lnTo>
                    <a:pt x="323" y="374"/>
                  </a:lnTo>
                  <a:lnTo>
                    <a:pt x="291" y="367"/>
                  </a:lnTo>
                  <a:lnTo>
                    <a:pt x="262" y="361"/>
                  </a:lnTo>
                  <a:lnTo>
                    <a:pt x="235" y="354"/>
                  </a:lnTo>
                  <a:lnTo>
                    <a:pt x="209" y="345"/>
                  </a:lnTo>
                  <a:lnTo>
                    <a:pt x="186" y="336"/>
                  </a:lnTo>
                  <a:lnTo>
                    <a:pt x="164" y="328"/>
                  </a:lnTo>
                  <a:lnTo>
                    <a:pt x="145" y="318"/>
                  </a:lnTo>
                  <a:lnTo>
                    <a:pt x="128" y="307"/>
                  </a:lnTo>
                  <a:lnTo>
                    <a:pt x="111" y="294"/>
                  </a:lnTo>
                  <a:lnTo>
                    <a:pt x="96" y="281"/>
                  </a:lnTo>
                  <a:lnTo>
                    <a:pt x="81" y="267"/>
                  </a:lnTo>
                  <a:lnTo>
                    <a:pt x="68" y="252"/>
                  </a:lnTo>
                  <a:lnTo>
                    <a:pt x="56" y="236"/>
                  </a:lnTo>
                  <a:lnTo>
                    <a:pt x="45" y="218"/>
                  </a:lnTo>
                  <a:lnTo>
                    <a:pt x="36" y="200"/>
                  </a:lnTo>
                  <a:lnTo>
                    <a:pt x="27" y="180"/>
                  </a:lnTo>
                  <a:lnTo>
                    <a:pt x="20" y="159"/>
                  </a:lnTo>
                  <a:lnTo>
                    <a:pt x="14" y="137"/>
                  </a:lnTo>
                  <a:lnTo>
                    <a:pt x="9" y="114"/>
                  </a:lnTo>
                  <a:lnTo>
                    <a:pt x="4" y="90"/>
                  </a:lnTo>
                  <a:lnTo>
                    <a:pt x="2" y="65"/>
                  </a:lnTo>
                  <a:lnTo>
                    <a:pt x="0" y="38"/>
                  </a:lnTo>
                  <a:lnTo>
                    <a:pt x="0" y="11"/>
                  </a:lnTo>
                  <a:lnTo>
                    <a:pt x="0" y="0"/>
                  </a:lnTo>
                  <a:lnTo>
                    <a:pt x="122" y="0"/>
                  </a:lnTo>
                  <a:lnTo>
                    <a:pt x="123" y="16"/>
                  </a:lnTo>
                  <a:lnTo>
                    <a:pt x="126" y="32"/>
                  </a:lnTo>
                  <a:lnTo>
                    <a:pt x="128" y="47"/>
                  </a:lnTo>
                  <a:lnTo>
                    <a:pt x="131" y="62"/>
                  </a:lnTo>
                  <a:lnTo>
                    <a:pt x="135" y="76"/>
                  </a:lnTo>
                  <a:lnTo>
                    <a:pt x="141" y="89"/>
                  </a:lnTo>
                  <a:lnTo>
                    <a:pt x="147" y="101"/>
                  </a:lnTo>
                  <a:lnTo>
                    <a:pt x="153" y="113"/>
                  </a:lnTo>
                  <a:lnTo>
                    <a:pt x="160" y="124"/>
                  </a:lnTo>
                  <a:lnTo>
                    <a:pt x="167" y="134"/>
                  </a:lnTo>
                  <a:lnTo>
                    <a:pt x="176" y="144"/>
                  </a:lnTo>
                  <a:lnTo>
                    <a:pt x="186" y="153"/>
                  </a:lnTo>
                  <a:lnTo>
                    <a:pt x="196" y="162"/>
                  </a:lnTo>
                  <a:lnTo>
                    <a:pt x="207" y="170"/>
                  </a:lnTo>
                  <a:lnTo>
                    <a:pt x="218" y="176"/>
                  </a:lnTo>
                  <a:lnTo>
                    <a:pt x="230" y="183"/>
                  </a:lnTo>
                  <a:lnTo>
                    <a:pt x="245" y="188"/>
                  </a:lnTo>
                  <a:lnTo>
                    <a:pt x="260" y="194"/>
                  </a:lnTo>
                  <a:lnTo>
                    <a:pt x="277" y="200"/>
                  </a:lnTo>
                  <a:lnTo>
                    <a:pt x="296" y="204"/>
                  </a:lnTo>
                  <a:lnTo>
                    <a:pt x="317" y="208"/>
                  </a:lnTo>
                  <a:lnTo>
                    <a:pt x="339" y="212"/>
                  </a:lnTo>
                  <a:lnTo>
                    <a:pt x="362" y="216"/>
                  </a:lnTo>
                  <a:lnTo>
                    <a:pt x="387" y="219"/>
                  </a:lnTo>
                  <a:lnTo>
                    <a:pt x="443" y="224"/>
                  </a:lnTo>
                  <a:lnTo>
                    <a:pt x="508" y="228"/>
                  </a:lnTo>
                  <a:lnTo>
                    <a:pt x="577" y="230"/>
                  </a:lnTo>
                  <a:lnTo>
                    <a:pt x="653" y="232"/>
                  </a:lnTo>
                  <a:lnTo>
                    <a:pt x="1136" y="232"/>
                  </a:lnTo>
                  <a:lnTo>
                    <a:pt x="1193" y="232"/>
                  </a:lnTo>
                  <a:lnTo>
                    <a:pt x="1248" y="232"/>
                  </a:lnTo>
                  <a:lnTo>
                    <a:pt x="1301" y="234"/>
                  </a:lnTo>
                  <a:lnTo>
                    <a:pt x="1352" y="235"/>
                  </a:lnTo>
                  <a:lnTo>
                    <a:pt x="1400" y="237"/>
                  </a:lnTo>
                  <a:lnTo>
                    <a:pt x="1445" y="240"/>
                  </a:lnTo>
                  <a:lnTo>
                    <a:pt x="1488" y="244"/>
                  </a:lnTo>
                  <a:lnTo>
                    <a:pt x="1529" y="247"/>
                  </a:lnTo>
                  <a:lnTo>
                    <a:pt x="1566" y="251"/>
                  </a:lnTo>
                  <a:lnTo>
                    <a:pt x="1602" y="256"/>
                  </a:lnTo>
                  <a:lnTo>
                    <a:pt x="1635" y="261"/>
                  </a:lnTo>
                  <a:lnTo>
                    <a:pt x="1666" y="267"/>
                  </a:lnTo>
                  <a:lnTo>
                    <a:pt x="1694" y="273"/>
                  </a:lnTo>
                  <a:lnTo>
                    <a:pt x="1720" y="280"/>
                  </a:lnTo>
                  <a:lnTo>
                    <a:pt x="1743" y="288"/>
                  </a:lnTo>
                  <a:lnTo>
                    <a:pt x="1764" y="296"/>
                  </a:lnTo>
                  <a:lnTo>
                    <a:pt x="1784" y="303"/>
                  </a:lnTo>
                  <a:lnTo>
                    <a:pt x="1803" y="313"/>
                  </a:lnTo>
                  <a:lnTo>
                    <a:pt x="1820" y="323"/>
                  </a:lnTo>
                  <a:lnTo>
                    <a:pt x="1838" y="334"/>
                  </a:lnTo>
                  <a:lnTo>
                    <a:pt x="1854" y="346"/>
                  </a:lnTo>
                  <a:lnTo>
                    <a:pt x="1871" y="360"/>
                  </a:lnTo>
                  <a:lnTo>
                    <a:pt x="1885" y="373"/>
                  </a:lnTo>
                  <a:lnTo>
                    <a:pt x="1901" y="387"/>
                  </a:lnTo>
                  <a:lnTo>
                    <a:pt x="1914" y="403"/>
                  </a:lnTo>
                  <a:lnTo>
                    <a:pt x="1927" y="419"/>
                  </a:lnTo>
                  <a:lnTo>
                    <a:pt x="1939" y="437"/>
                  </a:lnTo>
                  <a:lnTo>
                    <a:pt x="1952" y="455"/>
                  </a:lnTo>
                  <a:lnTo>
                    <a:pt x="1963" y="474"/>
                  </a:lnTo>
                  <a:lnTo>
                    <a:pt x="1973" y="494"/>
                  </a:lnTo>
                  <a:lnTo>
                    <a:pt x="1982" y="515"/>
                  </a:lnTo>
                  <a:lnTo>
                    <a:pt x="1991" y="536"/>
                  </a:lnTo>
                  <a:lnTo>
                    <a:pt x="2000" y="514"/>
                  </a:lnTo>
                  <a:lnTo>
                    <a:pt x="2010" y="494"/>
                  </a:lnTo>
                  <a:lnTo>
                    <a:pt x="2021" y="473"/>
                  </a:lnTo>
                  <a:lnTo>
                    <a:pt x="2032" y="455"/>
                  </a:lnTo>
                  <a:lnTo>
                    <a:pt x="2044" y="437"/>
                  </a:lnTo>
                  <a:lnTo>
                    <a:pt x="2056" y="419"/>
                  </a:lnTo>
                  <a:lnTo>
                    <a:pt x="2070" y="403"/>
                  </a:lnTo>
                  <a:lnTo>
                    <a:pt x="2083" y="387"/>
                  </a:lnTo>
                  <a:lnTo>
                    <a:pt x="2098" y="373"/>
                  </a:lnTo>
                  <a:lnTo>
                    <a:pt x="2113" y="358"/>
                  </a:lnTo>
                  <a:lnTo>
                    <a:pt x="2129" y="346"/>
                  </a:lnTo>
                  <a:lnTo>
                    <a:pt x="2146" y="334"/>
                  </a:lnTo>
                  <a:lnTo>
                    <a:pt x="2162" y="323"/>
                  </a:lnTo>
                  <a:lnTo>
                    <a:pt x="2180" y="312"/>
                  </a:lnTo>
                  <a:lnTo>
                    <a:pt x="2199" y="303"/>
                  </a:lnTo>
                  <a:lnTo>
                    <a:pt x="2218" y="294"/>
                  </a:lnTo>
                  <a:lnTo>
                    <a:pt x="2239" y="287"/>
                  </a:lnTo>
                  <a:lnTo>
                    <a:pt x="2262" y="280"/>
                  </a:lnTo>
                  <a:lnTo>
                    <a:pt x="2287" y="273"/>
                  </a:lnTo>
                  <a:lnTo>
                    <a:pt x="2316" y="267"/>
                  </a:lnTo>
                  <a:lnTo>
                    <a:pt x="2346" y="261"/>
                  </a:lnTo>
                  <a:lnTo>
                    <a:pt x="2379" y="256"/>
                  </a:lnTo>
                  <a:lnTo>
                    <a:pt x="2414" y="251"/>
                  </a:lnTo>
                  <a:lnTo>
                    <a:pt x="2452" y="247"/>
                  </a:lnTo>
                  <a:lnTo>
                    <a:pt x="2493" y="244"/>
                  </a:lnTo>
                  <a:lnTo>
                    <a:pt x="2534" y="240"/>
                  </a:lnTo>
                  <a:lnTo>
                    <a:pt x="2580" y="237"/>
                  </a:lnTo>
                  <a:lnTo>
                    <a:pt x="2627" y="235"/>
                  </a:lnTo>
                  <a:lnTo>
                    <a:pt x="2729" y="232"/>
                  </a:lnTo>
                  <a:lnTo>
                    <a:pt x="2841" y="232"/>
                  </a:lnTo>
                  <a:lnTo>
                    <a:pt x="3327" y="232"/>
                  </a:lnTo>
                  <a:lnTo>
                    <a:pt x="3404" y="230"/>
                  </a:lnTo>
                  <a:lnTo>
                    <a:pt x="3474" y="228"/>
                  </a:lnTo>
                  <a:lnTo>
                    <a:pt x="3537" y="224"/>
                  </a:lnTo>
                  <a:lnTo>
                    <a:pt x="3593" y="219"/>
                  </a:lnTo>
                  <a:lnTo>
                    <a:pt x="3619" y="216"/>
                  </a:lnTo>
                  <a:lnTo>
                    <a:pt x="3643" y="212"/>
                  </a:lnTo>
                  <a:lnTo>
                    <a:pt x="3665" y="208"/>
                  </a:lnTo>
                  <a:lnTo>
                    <a:pt x="3685" y="204"/>
                  </a:lnTo>
                  <a:lnTo>
                    <a:pt x="3704" y="200"/>
                  </a:lnTo>
                  <a:lnTo>
                    <a:pt x="3721" y="194"/>
                  </a:lnTo>
                  <a:lnTo>
                    <a:pt x="3737" y="188"/>
                  </a:lnTo>
                  <a:lnTo>
                    <a:pt x="3750" y="183"/>
                  </a:lnTo>
                  <a:lnTo>
                    <a:pt x="3762" y="176"/>
                  </a:lnTo>
                  <a:lnTo>
                    <a:pt x="3774" y="170"/>
                  </a:lnTo>
                  <a:lnTo>
                    <a:pt x="3785" y="162"/>
                  </a:lnTo>
                  <a:lnTo>
                    <a:pt x="3795" y="153"/>
                  </a:lnTo>
                  <a:lnTo>
                    <a:pt x="3805" y="144"/>
                  </a:lnTo>
                  <a:lnTo>
                    <a:pt x="3813" y="134"/>
                  </a:lnTo>
                  <a:lnTo>
                    <a:pt x="3822" y="124"/>
                  </a:lnTo>
                  <a:lnTo>
                    <a:pt x="3828" y="113"/>
                  </a:lnTo>
                  <a:lnTo>
                    <a:pt x="3835" y="101"/>
                  </a:lnTo>
                  <a:lnTo>
                    <a:pt x="3842" y="89"/>
                  </a:lnTo>
                  <a:lnTo>
                    <a:pt x="3846" y="76"/>
                  </a:lnTo>
                  <a:lnTo>
                    <a:pt x="3850" y="62"/>
                  </a:lnTo>
                  <a:lnTo>
                    <a:pt x="3855" y="47"/>
                  </a:lnTo>
                  <a:lnTo>
                    <a:pt x="3857" y="32"/>
                  </a:lnTo>
                  <a:lnTo>
                    <a:pt x="3859" y="16"/>
                  </a:lnTo>
                  <a:lnTo>
                    <a:pt x="3860" y="0"/>
                  </a:lnTo>
                  <a:lnTo>
                    <a:pt x="3984" y="0"/>
                  </a:lnTo>
                  <a:lnTo>
                    <a:pt x="3984" y="11"/>
                  </a:lnTo>
                  <a:lnTo>
                    <a:pt x="3984" y="38"/>
                  </a:lnTo>
                  <a:lnTo>
                    <a:pt x="3982" y="65"/>
                  </a:lnTo>
                  <a:lnTo>
                    <a:pt x="3979" y="90"/>
                  </a:lnTo>
                  <a:lnTo>
                    <a:pt x="3975" y="114"/>
                  </a:lnTo>
                  <a:lnTo>
                    <a:pt x="3970" y="137"/>
                  </a:lnTo>
                  <a:lnTo>
                    <a:pt x="3963" y="159"/>
                  </a:lnTo>
                  <a:lnTo>
                    <a:pt x="3956" y="180"/>
                  </a:lnTo>
                  <a:lnTo>
                    <a:pt x="3948" y="200"/>
                  </a:lnTo>
                  <a:lnTo>
                    <a:pt x="3938" y="218"/>
                  </a:lnTo>
                  <a:lnTo>
                    <a:pt x="3927" y="236"/>
                  </a:lnTo>
                  <a:lnTo>
                    <a:pt x="3914" y="252"/>
                  </a:lnTo>
                  <a:lnTo>
                    <a:pt x="3901" y="267"/>
                  </a:lnTo>
                  <a:lnTo>
                    <a:pt x="3887" y="281"/>
                  </a:lnTo>
                  <a:lnTo>
                    <a:pt x="3871" y="294"/>
                  </a:lnTo>
                  <a:lnTo>
                    <a:pt x="3855" y="307"/>
                  </a:lnTo>
                  <a:lnTo>
                    <a:pt x="3837" y="318"/>
                  </a:lnTo>
                  <a:lnTo>
                    <a:pt x="3817" y="328"/>
                  </a:lnTo>
                  <a:lnTo>
                    <a:pt x="3796" y="336"/>
                  </a:lnTo>
                  <a:lnTo>
                    <a:pt x="3773" y="345"/>
                  </a:lnTo>
                  <a:lnTo>
                    <a:pt x="3748" y="354"/>
                  </a:lnTo>
                  <a:lnTo>
                    <a:pt x="3720" y="361"/>
                  </a:lnTo>
                  <a:lnTo>
                    <a:pt x="3690" y="367"/>
                  </a:lnTo>
                  <a:lnTo>
                    <a:pt x="3658" y="374"/>
                  </a:lnTo>
                  <a:lnTo>
                    <a:pt x="3625" y="379"/>
                  </a:lnTo>
                  <a:lnTo>
                    <a:pt x="3590" y="384"/>
                  </a:lnTo>
                  <a:lnTo>
                    <a:pt x="3551" y="388"/>
                  </a:lnTo>
                  <a:lnTo>
                    <a:pt x="3512" y="392"/>
                  </a:lnTo>
                  <a:lnTo>
                    <a:pt x="3471" y="395"/>
                  </a:lnTo>
                  <a:lnTo>
                    <a:pt x="3427" y="397"/>
                  </a:lnTo>
                  <a:lnTo>
                    <a:pt x="3380" y="398"/>
                  </a:lnTo>
                  <a:lnTo>
                    <a:pt x="3333" y="399"/>
                  </a:lnTo>
                  <a:lnTo>
                    <a:pt x="3283" y="400"/>
                  </a:lnTo>
                  <a:lnTo>
                    <a:pt x="2650" y="400"/>
                  </a:lnTo>
                  <a:lnTo>
                    <a:pt x="2572" y="400"/>
                  </a:lnTo>
                  <a:lnTo>
                    <a:pt x="2501" y="404"/>
                  </a:lnTo>
                  <a:lnTo>
                    <a:pt x="2468" y="406"/>
                  </a:lnTo>
                  <a:lnTo>
                    <a:pt x="2436" y="408"/>
                  </a:lnTo>
                  <a:lnTo>
                    <a:pt x="2406" y="410"/>
                  </a:lnTo>
                  <a:lnTo>
                    <a:pt x="2378" y="414"/>
                  </a:lnTo>
                  <a:lnTo>
                    <a:pt x="2351" y="417"/>
                  </a:lnTo>
                  <a:lnTo>
                    <a:pt x="2326" y="421"/>
                  </a:lnTo>
                  <a:lnTo>
                    <a:pt x="2302" y="426"/>
                  </a:lnTo>
                  <a:lnTo>
                    <a:pt x="2279" y="431"/>
                  </a:lnTo>
                  <a:lnTo>
                    <a:pt x="2260" y="437"/>
                  </a:lnTo>
                  <a:lnTo>
                    <a:pt x="2241" y="442"/>
                  </a:lnTo>
                  <a:lnTo>
                    <a:pt x="2224" y="448"/>
                  </a:lnTo>
                  <a:lnTo>
                    <a:pt x="2208" y="455"/>
                  </a:lnTo>
                  <a:lnTo>
                    <a:pt x="2193" y="462"/>
                  </a:lnTo>
                  <a:lnTo>
                    <a:pt x="2180" y="470"/>
                  </a:lnTo>
                  <a:lnTo>
                    <a:pt x="2167" y="479"/>
                  </a:lnTo>
                  <a:lnTo>
                    <a:pt x="2155" y="489"/>
                  </a:lnTo>
                  <a:lnTo>
                    <a:pt x="2143" y="500"/>
                  </a:lnTo>
                  <a:lnTo>
                    <a:pt x="2132" y="511"/>
                  </a:lnTo>
                  <a:lnTo>
                    <a:pt x="2122" y="523"/>
                  </a:lnTo>
                  <a:lnTo>
                    <a:pt x="2112" y="536"/>
                  </a:lnTo>
                  <a:lnTo>
                    <a:pt x="2102" y="551"/>
                  </a:lnTo>
                  <a:lnTo>
                    <a:pt x="2094" y="565"/>
                  </a:lnTo>
                  <a:lnTo>
                    <a:pt x="2086" y="580"/>
                  </a:lnTo>
                  <a:lnTo>
                    <a:pt x="2079" y="597"/>
                  </a:lnTo>
                  <a:lnTo>
                    <a:pt x="2072" y="615"/>
                  </a:lnTo>
                  <a:lnTo>
                    <a:pt x="2066" y="632"/>
                  </a:lnTo>
                  <a:lnTo>
                    <a:pt x="2061" y="651"/>
                  </a:lnTo>
                  <a:lnTo>
                    <a:pt x="2056" y="671"/>
                  </a:lnTo>
                  <a:lnTo>
                    <a:pt x="1925" y="671"/>
                  </a:lnTo>
                  <a:lnTo>
                    <a:pt x="1921" y="651"/>
                  </a:lnTo>
                  <a:lnTo>
                    <a:pt x="1916" y="632"/>
                  </a:lnTo>
                  <a:lnTo>
                    <a:pt x="1910" y="615"/>
                  </a:lnTo>
                  <a:lnTo>
                    <a:pt x="1904" y="598"/>
                  </a:lnTo>
                  <a:lnTo>
                    <a:pt x="1897" y="581"/>
                  </a:lnTo>
                  <a:lnTo>
                    <a:pt x="1890" y="566"/>
                  </a:lnTo>
                  <a:lnTo>
                    <a:pt x="1881" y="551"/>
                  </a:lnTo>
                  <a:lnTo>
                    <a:pt x="1872" y="537"/>
                  </a:lnTo>
                  <a:lnTo>
                    <a:pt x="1862" y="524"/>
                  </a:lnTo>
                  <a:lnTo>
                    <a:pt x="1852" y="512"/>
                  </a:lnTo>
                  <a:lnTo>
                    <a:pt x="1841" y="501"/>
                  </a:lnTo>
                  <a:lnTo>
                    <a:pt x="1829" y="490"/>
                  </a:lnTo>
                  <a:lnTo>
                    <a:pt x="1817" y="480"/>
                  </a:lnTo>
                  <a:lnTo>
                    <a:pt x="1804" y="471"/>
                  </a:lnTo>
                  <a:lnTo>
                    <a:pt x="1790" y="463"/>
                  </a:lnTo>
                  <a:lnTo>
                    <a:pt x="1776" y="456"/>
                  </a:lnTo>
                  <a:lnTo>
                    <a:pt x="1761" y="449"/>
                  </a:lnTo>
                  <a:lnTo>
                    <a:pt x="1743" y="442"/>
                  </a:lnTo>
                  <a:lnTo>
                    <a:pt x="1724" y="437"/>
                  </a:lnTo>
                  <a:lnTo>
                    <a:pt x="1703" y="431"/>
                  </a:lnTo>
                  <a:lnTo>
                    <a:pt x="1681" y="426"/>
                  </a:lnTo>
                  <a:lnTo>
                    <a:pt x="1658" y="421"/>
                  </a:lnTo>
                  <a:lnTo>
                    <a:pt x="1633" y="418"/>
                  </a:lnTo>
                  <a:lnTo>
                    <a:pt x="1605" y="414"/>
                  </a:lnTo>
                  <a:lnTo>
                    <a:pt x="1576" y="410"/>
                  </a:lnTo>
                  <a:lnTo>
                    <a:pt x="1546" y="408"/>
                  </a:lnTo>
                  <a:lnTo>
                    <a:pt x="1514" y="406"/>
                  </a:lnTo>
                  <a:lnTo>
                    <a:pt x="1481" y="404"/>
                  </a:lnTo>
                  <a:lnTo>
                    <a:pt x="1409" y="400"/>
                  </a:lnTo>
                  <a:lnTo>
                    <a:pt x="1331" y="400"/>
                  </a:lnTo>
                  <a:lnTo>
                    <a:pt x="700" y="400"/>
                  </a:lnTo>
                  <a:close/>
                </a:path>
              </a:pathLst>
            </a:custGeom>
            <a:solidFill>
              <a:srgbClr val="12141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1706" y="2800"/>
              <a:ext cx="996" cy="168"/>
            </a:xfrm>
            <a:custGeom>
              <a:avLst/>
              <a:gdLst/>
              <a:ahLst/>
              <a:cxnLst>
                <a:cxn ang="0">
                  <a:pos x="556" y="397"/>
                </a:cxn>
                <a:cxn ang="0">
                  <a:pos x="393" y="384"/>
                </a:cxn>
                <a:cxn ang="0">
                  <a:pos x="262" y="361"/>
                </a:cxn>
                <a:cxn ang="0">
                  <a:pos x="164" y="328"/>
                </a:cxn>
                <a:cxn ang="0">
                  <a:pos x="96" y="281"/>
                </a:cxn>
                <a:cxn ang="0">
                  <a:pos x="45" y="218"/>
                </a:cxn>
                <a:cxn ang="0">
                  <a:pos x="14" y="137"/>
                </a:cxn>
                <a:cxn ang="0">
                  <a:pos x="0" y="38"/>
                </a:cxn>
                <a:cxn ang="0">
                  <a:pos x="123" y="16"/>
                </a:cxn>
                <a:cxn ang="0">
                  <a:pos x="135" y="76"/>
                </a:cxn>
                <a:cxn ang="0">
                  <a:pos x="160" y="124"/>
                </a:cxn>
                <a:cxn ang="0">
                  <a:pos x="196" y="162"/>
                </a:cxn>
                <a:cxn ang="0">
                  <a:pos x="245" y="188"/>
                </a:cxn>
                <a:cxn ang="0">
                  <a:pos x="317" y="208"/>
                </a:cxn>
                <a:cxn ang="0">
                  <a:pos x="443" y="224"/>
                </a:cxn>
                <a:cxn ang="0">
                  <a:pos x="1136" y="232"/>
                </a:cxn>
                <a:cxn ang="0">
                  <a:pos x="1352" y="235"/>
                </a:cxn>
                <a:cxn ang="0">
                  <a:pos x="1529" y="247"/>
                </a:cxn>
                <a:cxn ang="0">
                  <a:pos x="1666" y="267"/>
                </a:cxn>
                <a:cxn ang="0">
                  <a:pos x="1764" y="296"/>
                </a:cxn>
                <a:cxn ang="0">
                  <a:pos x="1838" y="334"/>
                </a:cxn>
                <a:cxn ang="0">
                  <a:pos x="1901" y="387"/>
                </a:cxn>
                <a:cxn ang="0">
                  <a:pos x="1952" y="455"/>
                </a:cxn>
                <a:cxn ang="0">
                  <a:pos x="1991" y="536"/>
                </a:cxn>
                <a:cxn ang="0">
                  <a:pos x="2032" y="455"/>
                </a:cxn>
                <a:cxn ang="0">
                  <a:pos x="2083" y="387"/>
                </a:cxn>
                <a:cxn ang="0">
                  <a:pos x="2146" y="334"/>
                </a:cxn>
                <a:cxn ang="0">
                  <a:pos x="2218" y="294"/>
                </a:cxn>
                <a:cxn ang="0">
                  <a:pos x="2316" y="267"/>
                </a:cxn>
                <a:cxn ang="0">
                  <a:pos x="2452" y="247"/>
                </a:cxn>
                <a:cxn ang="0">
                  <a:pos x="2627" y="235"/>
                </a:cxn>
                <a:cxn ang="0">
                  <a:pos x="3404" y="230"/>
                </a:cxn>
                <a:cxn ang="0">
                  <a:pos x="3619" y="216"/>
                </a:cxn>
                <a:cxn ang="0">
                  <a:pos x="3704" y="200"/>
                </a:cxn>
                <a:cxn ang="0">
                  <a:pos x="3762" y="176"/>
                </a:cxn>
                <a:cxn ang="0">
                  <a:pos x="3805" y="144"/>
                </a:cxn>
                <a:cxn ang="0">
                  <a:pos x="3835" y="101"/>
                </a:cxn>
                <a:cxn ang="0">
                  <a:pos x="3855" y="47"/>
                </a:cxn>
                <a:cxn ang="0">
                  <a:pos x="3984" y="0"/>
                </a:cxn>
                <a:cxn ang="0">
                  <a:pos x="3979" y="90"/>
                </a:cxn>
                <a:cxn ang="0">
                  <a:pos x="3956" y="180"/>
                </a:cxn>
                <a:cxn ang="0">
                  <a:pos x="3914" y="252"/>
                </a:cxn>
                <a:cxn ang="0">
                  <a:pos x="3855" y="307"/>
                </a:cxn>
                <a:cxn ang="0">
                  <a:pos x="3773" y="345"/>
                </a:cxn>
                <a:cxn ang="0">
                  <a:pos x="3658" y="374"/>
                </a:cxn>
                <a:cxn ang="0">
                  <a:pos x="3512" y="392"/>
                </a:cxn>
                <a:cxn ang="0">
                  <a:pos x="3333" y="399"/>
                </a:cxn>
                <a:cxn ang="0">
                  <a:pos x="2501" y="404"/>
                </a:cxn>
                <a:cxn ang="0">
                  <a:pos x="2378" y="414"/>
                </a:cxn>
                <a:cxn ang="0">
                  <a:pos x="2279" y="431"/>
                </a:cxn>
                <a:cxn ang="0">
                  <a:pos x="2208" y="455"/>
                </a:cxn>
                <a:cxn ang="0">
                  <a:pos x="2155" y="489"/>
                </a:cxn>
                <a:cxn ang="0">
                  <a:pos x="2112" y="536"/>
                </a:cxn>
                <a:cxn ang="0">
                  <a:pos x="2079" y="597"/>
                </a:cxn>
                <a:cxn ang="0">
                  <a:pos x="2056" y="671"/>
                </a:cxn>
                <a:cxn ang="0">
                  <a:pos x="1910" y="615"/>
                </a:cxn>
                <a:cxn ang="0">
                  <a:pos x="1881" y="551"/>
                </a:cxn>
                <a:cxn ang="0">
                  <a:pos x="1841" y="501"/>
                </a:cxn>
                <a:cxn ang="0">
                  <a:pos x="1790" y="463"/>
                </a:cxn>
                <a:cxn ang="0">
                  <a:pos x="1724" y="437"/>
                </a:cxn>
                <a:cxn ang="0">
                  <a:pos x="1633" y="418"/>
                </a:cxn>
                <a:cxn ang="0">
                  <a:pos x="1514" y="406"/>
                </a:cxn>
                <a:cxn ang="0">
                  <a:pos x="700" y="400"/>
                </a:cxn>
              </a:cxnLst>
              <a:rect l="0" t="0" r="r" b="b"/>
              <a:pathLst>
                <a:path w="3984" h="671">
                  <a:moveTo>
                    <a:pt x="700" y="400"/>
                  </a:moveTo>
                  <a:lnTo>
                    <a:pt x="650" y="399"/>
                  </a:lnTo>
                  <a:lnTo>
                    <a:pt x="602" y="398"/>
                  </a:lnTo>
                  <a:lnTo>
                    <a:pt x="556" y="397"/>
                  </a:lnTo>
                  <a:lnTo>
                    <a:pt x="512" y="395"/>
                  </a:lnTo>
                  <a:lnTo>
                    <a:pt x="470" y="392"/>
                  </a:lnTo>
                  <a:lnTo>
                    <a:pt x="430" y="388"/>
                  </a:lnTo>
                  <a:lnTo>
                    <a:pt x="393" y="384"/>
                  </a:lnTo>
                  <a:lnTo>
                    <a:pt x="357" y="379"/>
                  </a:lnTo>
                  <a:lnTo>
                    <a:pt x="323" y="374"/>
                  </a:lnTo>
                  <a:lnTo>
                    <a:pt x="291" y="367"/>
                  </a:lnTo>
                  <a:lnTo>
                    <a:pt x="262" y="361"/>
                  </a:lnTo>
                  <a:lnTo>
                    <a:pt x="235" y="354"/>
                  </a:lnTo>
                  <a:lnTo>
                    <a:pt x="209" y="345"/>
                  </a:lnTo>
                  <a:lnTo>
                    <a:pt x="186" y="336"/>
                  </a:lnTo>
                  <a:lnTo>
                    <a:pt x="164" y="328"/>
                  </a:lnTo>
                  <a:lnTo>
                    <a:pt x="145" y="318"/>
                  </a:lnTo>
                  <a:lnTo>
                    <a:pt x="128" y="307"/>
                  </a:lnTo>
                  <a:lnTo>
                    <a:pt x="111" y="294"/>
                  </a:lnTo>
                  <a:lnTo>
                    <a:pt x="96" y="281"/>
                  </a:lnTo>
                  <a:lnTo>
                    <a:pt x="81" y="267"/>
                  </a:lnTo>
                  <a:lnTo>
                    <a:pt x="68" y="252"/>
                  </a:lnTo>
                  <a:lnTo>
                    <a:pt x="56" y="236"/>
                  </a:lnTo>
                  <a:lnTo>
                    <a:pt x="45" y="218"/>
                  </a:lnTo>
                  <a:lnTo>
                    <a:pt x="36" y="200"/>
                  </a:lnTo>
                  <a:lnTo>
                    <a:pt x="27" y="180"/>
                  </a:lnTo>
                  <a:lnTo>
                    <a:pt x="20" y="159"/>
                  </a:lnTo>
                  <a:lnTo>
                    <a:pt x="14" y="137"/>
                  </a:lnTo>
                  <a:lnTo>
                    <a:pt x="9" y="114"/>
                  </a:lnTo>
                  <a:lnTo>
                    <a:pt x="4" y="90"/>
                  </a:lnTo>
                  <a:lnTo>
                    <a:pt x="2" y="65"/>
                  </a:lnTo>
                  <a:lnTo>
                    <a:pt x="0" y="38"/>
                  </a:lnTo>
                  <a:lnTo>
                    <a:pt x="0" y="11"/>
                  </a:lnTo>
                  <a:lnTo>
                    <a:pt x="0" y="0"/>
                  </a:lnTo>
                  <a:lnTo>
                    <a:pt x="122" y="0"/>
                  </a:lnTo>
                  <a:lnTo>
                    <a:pt x="123" y="16"/>
                  </a:lnTo>
                  <a:lnTo>
                    <a:pt x="126" y="32"/>
                  </a:lnTo>
                  <a:lnTo>
                    <a:pt x="128" y="47"/>
                  </a:lnTo>
                  <a:lnTo>
                    <a:pt x="131" y="62"/>
                  </a:lnTo>
                  <a:lnTo>
                    <a:pt x="135" y="76"/>
                  </a:lnTo>
                  <a:lnTo>
                    <a:pt x="141" y="89"/>
                  </a:lnTo>
                  <a:lnTo>
                    <a:pt x="147" y="101"/>
                  </a:lnTo>
                  <a:lnTo>
                    <a:pt x="153" y="113"/>
                  </a:lnTo>
                  <a:lnTo>
                    <a:pt x="160" y="124"/>
                  </a:lnTo>
                  <a:lnTo>
                    <a:pt x="167" y="134"/>
                  </a:lnTo>
                  <a:lnTo>
                    <a:pt x="176" y="144"/>
                  </a:lnTo>
                  <a:lnTo>
                    <a:pt x="186" y="153"/>
                  </a:lnTo>
                  <a:lnTo>
                    <a:pt x="196" y="162"/>
                  </a:lnTo>
                  <a:lnTo>
                    <a:pt x="207" y="170"/>
                  </a:lnTo>
                  <a:lnTo>
                    <a:pt x="218" y="176"/>
                  </a:lnTo>
                  <a:lnTo>
                    <a:pt x="230" y="183"/>
                  </a:lnTo>
                  <a:lnTo>
                    <a:pt x="245" y="188"/>
                  </a:lnTo>
                  <a:lnTo>
                    <a:pt x="260" y="194"/>
                  </a:lnTo>
                  <a:lnTo>
                    <a:pt x="277" y="200"/>
                  </a:lnTo>
                  <a:lnTo>
                    <a:pt x="296" y="204"/>
                  </a:lnTo>
                  <a:lnTo>
                    <a:pt x="317" y="208"/>
                  </a:lnTo>
                  <a:lnTo>
                    <a:pt x="339" y="212"/>
                  </a:lnTo>
                  <a:lnTo>
                    <a:pt x="362" y="216"/>
                  </a:lnTo>
                  <a:lnTo>
                    <a:pt x="387" y="219"/>
                  </a:lnTo>
                  <a:lnTo>
                    <a:pt x="443" y="224"/>
                  </a:lnTo>
                  <a:lnTo>
                    <a:pt x="508" y="228"/>
                  </a:lnTo>
                  <a:lnTo>
                    <a:pt x="577" y="230"/>
                  </a:lnTo>
                  <a:lnTo>
                    <a:pt x="653" y="232"/>
                  </a:lnTo>
                  <a:lnTo>
                    <a:pt x="1136" y="232"/>
                  </a:lnTo>
                  <a:lnTo>
                    <a:pt x="1193" y="232"/>
                  </a:lnTo>
                  <a:lnTo>
                    <a:pt x="1248" y="232"/>
                  </a:lnTo>
                  <a:lnTo>
                    <a:pt x="1301" y="234"/>
                  </a:lnTo>
                  <a:lnTo>
                    <a:pt x="1352" y="235"/>
                  </a:lnTo>
                  <a:lnTo>
                    <a:pt x="1400" y="237"/>
                  </a:lnTo>
                  <a:lnTo>
                    <a:pt x="1445" y="240"/>
                  </a:lnTo>
                  <a:lnTo>
                    <a:pt x="1488" y="244"/>
                  </a:lnTo>
                  <a:lnTo>
                    <a:pt x="1529" y="247"/>
                  </a:lnTo>
                  <a:lnTo>
                    <a:pt x="1566" y="251"/>
                  </a:lnTo>
                  <a:lnTo>
                    <a:pt x="1602" y="256"/>
                  </a:lnTo>
                  <a:lnTo>
                    <a:pt x="1635" y="261"/>
                  </a:lnTo>
                  <a:lnTo>
                    <a:pt x="1666" y="267"/>
                  </a:lnTo>
                  <a:lnTo>
                    <a:pt x="1694" y="273"/>
                  </a:lnTo>
                  <a:lnTo>
                    <a:pt x="1720" y="280"/>
                  </a:lnTo>
                  <a:lnTo>
                    <a:pt x="1743" y="288"/>
                  </a:lnTo>
                  <a:lnTo>
                    <a:pt x="1764" y="296"/>
                  </a:lnTo>
                  <a:lnTo>
                    <a:pt x="1784" y="303"/>
                  </a:lnTo>
                  <a:lnTo>
                    <a:pt x="1803" y="313"/>
                  </a:lnTo>
                  <a:lnTo>
                    <a:pt x="1820" y="323"/>
                  </a:lnTo>
                  <a:lnTo>
                    <a:pt x="1838" y="334"/>
                  </a:lnTo>
                  <a:lnTo>
                    <a:pt x="1854" y="346"/>
                  </a:lnTo>
                  <a:lnTo>
                    <a:pt x="1871" y="360"/>
                  </a:lnTo>
                  <a:lnTo>
                    <a:pt x="1885" y="373"/>
                  </a:lnTo>
                  <a:lnTo>
                    <a:pt x="1901" y="387"/>
                  </a:lnTo>
                  <a:lnTo>
                    <a:pt x="1914" y="403"/>
                  </a:lnTo>
                  <a:lnTo>
                    <a:pt x="1927" y="419"/>
                  </a:lnTo>
                  <a:lnTo>
                    <a:pt x="1939" y="437"/>
                  </a:lnTo>
                  <a:lnTo>
                    <a:pt x="1952" y="455"/>
                  </a:lnTo>
                  <a:lnTo>
                    <a:pt x="1963" y="474"/>
                  </a:lnTo>
                  <a:lnTo>
                    <a:pt x="1973" y="494"/>
                  </a:lnTo>
                  <a:lnTo>
                    <a:pt x="1982" y="515"/>
                  </a:lnTo>
                  <a:lnTo>
                    <a:pt x="1991" y="536"/>
                  </a:lnTo>
                  <a:lnTo>
                    <a:pt x="2000" y="514"/>
                  </a:lnTo>
                  <a:lnTo>
                    <a:pt x="2010" y="494"/>
                  </a:lnTo>
                  <a:lnTo>
                    <a:pt x="2021" y="473"/>
                  </a:lnTo>
                  <a:lnTo>
                    <a:pt x="2032" y="455"/>
                  </a:lnTo>
                  <a:lnTo>
                    <a:pt x="2044" y="437"/>
                  </a:lnTo>
                  <a:lnTo>
                    <a:pt x="2056" y="419"/>
                  </a:lnTo>
                  <a:lnTo>
                    <a:pt x="2070" y="403"/>
                  </a:lnTo>
                  <a:lnTo>
                    <a:pt x="2083" y="387"/>
                  </a:lnTo>
                  <a:lnTo>
                    <a:pt x="2098" y="373"/>
                  </a:lnTo>
                  <a:lnTo>
                    <a:pt x="2113" y="358"/>
                  </a:lnTo>
                  <a:lnTo>
                    <a:pt x="2129" y="346"/>
                  </a:lnTo>
                  <a:lnTo>
                    <a:pt x="2146" y="334"/>
                  </a:lnTo>
                  <a:lnTo>
                    <a:pt x="2162" y="323"/>
                  </a:lnTo>
                  <a:lnTo>
                    <a:pt x="2180" y="312"/>
                  </a:lnTo>
                  <a:lnTo>
                    <a:pt x="2199" y="303"/>
                  </a:lnTo>
                  <a:lnTo>
                    <a:pt x="2218" y="294"/>
                  </a:lnTo>
                  <a:lnTo>
                    <a:pt x="2239" y="287"/>
                  </a:lnTo>
                  <a:lnTo>
                    <a:pt x="2262" y="280"/>
                  </a:lnTo>
                  <a:lnTo>
                    <a:pt x="2287" y="273"/>
                  </a:lnTo>
                  <a:lnTo>
                    <a:pt x="2316" y="267"/>
                  </a:lnTo>
                  <a:lnTo>
                    <a:pt x="2346" y="261"/>
                  </a:lnTo>
                  <a:lnTo>
                    <a:pt x="2379" y="256"/>
                  </a:lnTo>
                  <a:lnTo>
                    <a:pt x="2414" y="251"/>
                  </a:lnTo>
                  <a:lnTo>
                    <a:pt x="2452" y="247"/>
                  </a:lnTo>
                  <a:lnTo>
                    <a:pt x="2493" y="244"/>
                  </a:lnTo>
                  <a:lnTo>
                    <a:pt x="2534" y="240"/>
                  </a:lnTo>
                  <a:lnTo>
                    <a:pt x="2580" y="237"/>
                  </a:lnTo>
                  <a:lnTo>
                    <a:pt x="2627" y="235"/>
                  </a:lnTo>
                  <a:lnTo>
                    <a:pt x="2729" y="232"/>
                  </a:lnTo>
                  <a:lnTo>
                    <a:pt x="2841" y="232"/>
                  </a:lnTo>
                  <a:lnTo>
                    <a:pt x="3327" y="232"/>
                  </a:lnTo>
                  <a:lnTo>
                    <a:pt x="3404" y="230"/>
                  </a:lnTo>
                  <a:lnTo>
                    <a:pt x="3474" y="228"/>
                  </a:lnTo>
                  <a:lnTo>
                    <a:pt x="3537" y="224"/>
                  </a:lnTo>
                  <a:lnTo>
                    <a:pt x="3593" y="219"/>
                  </a:lnTo>
                  <a:lnTo>
                    <a:pt x="3619" y="216"/>
                  </a:lnTo>
                  <a:lnTo>
                    <a:pt x="3643" y="212"/>
                  </a:lnTo>
                  <a:lnTo>
                    <a:pt x="3665" y="208"/>
                  </a:lnTo>
                  <a:lnTo>
                    <a:pt x="3685" y="204"/>
                  </a:lnTo>
                  <a:lnTo>
                    <a:pt x="3704" y="200"/>
                  </a:lnTo>
                  <a:lnTo>
                    <a:pt x="3721" y="194"/>
                  </a:lnTo>
                  <a:lnTo>
                    <a:pt x="3737" y="188"/>
                  </a:lnTo>
                  <a:lnTo>
                    <a:pt x="3750" y="183"/>
                  </a:lnTo>
                  <a:lnTo>
                    <a:pt x="3762" y="176"/>
                  </a:lnTo>
                  <a:lnTo>
                    <a:pt x="3774" y="170"/>
                  </a:lnTo>
                  <a:lnTo>
                    <a:pt x="3785" y="162"/>
                  </a:lnTo>
                  <a:lnTo>
                    <a:pt x="3795" y="153"/>
                  </a:lnTo>
                  <a:lnTo>
                    <a:pt x="3805" y="144"/>
                  </a:lnTo>
                  <a:lnTo>
                    <a:pt x="3813" y="134"/>
                  </a:lnTo>
                  <a:lnTo>
                    <a:pt x="3822" y="124"/>
                  </a:lnTo>
                  <a:lnTo>
                    <a:pt x="3828" y="113"/>
                  </a:lnTo>
                  <a:lnTo>
                    <a:pt x="3835" y="101"/>
                  </a:lnTo>
                  <a:lnTo>
                    <a:pt x="3842" y="89"/>
                  </a:lnTo>
                  <a:lnTo>
                    <a:pt x="3846" y="76"/>
                  </a:lnTo>
                  <a:lnTo>
                    <a:pt x="3850" y="62"/>
                  </a:lnTo>
                  <a:lnTo>
                    <a:pt x="3855" y="47"/>
                  </a:lnTo>
                  <a:lnTo>
                    <a:pt x="3857" y="32"/>
                  </a:lnTo>
                  <a:lnTo>
                    <a:pt x="3859" y="16"/>
                  </a:lnTo>
                  <a:lnTo>
                    <a:pt x="3860" y="0"/>
                  </a:lnTo>
                  <a:lnTo>
                    <a:pt x="3984" y="0"/>
                  </a:lnTo>
                  <a:lnTo>
                    <a:pt x="3984" y="11"/>
                  </a:lnTo>
                  <a:lnTo>
                    <a:pt x="3984" y="38"/>
                  </a:lnTo>
                  <a:lnTo>
                    <a:pt x="3982" y="65"/>
                  </a:lnTo>
                  <a:lnTo>
                    <a:pt x="3979" y="90"/>
                  </a:lnTo>
                  <a:lnTo>
                    <a:pt x="3975" y="114"/>
                  </a:lnTo>
                  <a:lnTo>
                    <a:pt x="3970" y="137"/>
                  </a:lnTo>
                  <a:lnTo>
                    <a:pt x="3963" y="159"/>
                  </a:lnTo>
                  <a:lnTo>
                    <a:pt x="3956" y="180"/>
                  </a:lnTo>
                  <a:lnTo>
                    <a:pt x="3948" y="200"/>
                  </a:lnTo>
                  <a:lnTo>
                    <a:pt x="3938" y="218"/>
                  </a:lnTo>
                  <a:lnTo>
                    <a:pt x="3927" y="236"/>
                  </a:lnTo>
                  <a:lnTo>
                    <a:pt x="3914" y="252"/>
                  </a:lnTo>
                  <a:lnTo>
                    <a:pt x="3901" y="267"/>
                  </a:lnTo>
                  <a:lnTo>
                    <a:pt x="3887" y="281"/>
                  </a:lnTo>
                  <a:lnTo>
                    <a:pt x="3871" y="294"/>
                  </a:lnTo>
                  <a:lnTo>
                    <a:pt x="3855" y="307"/>
                  </a:lnTo>
                  <a:lnTo>
                    <a:pt x="3837" y="318"/>
                  </a:lnTo>
                  <a:lnTo>
                    <a:pt x="3817" y="328"/>
                  </a:lnTo>
                  <a:lnTo>
                    <a:pt x="3796" y="336"/>
                  </a:lnTo>
                  <a:lnTo>
                    <a:pt x="3773" y="345"/>
                  </a:lnTo>
                  <a:lnTo>
                    <a:pt x="3748" y="354"/>
                  </a:lnTo>
                  <a:lnTo>
                    <a:pt x="3720" y="361"/>
                  </a:lnTo>
                  <a:lnTo>
                    <a:pt x="3690" y="367"/>
                  </a:lnTo>
                  <a:lnTo>
                    <a:pt x="3658" y="374"/>
                  </a:lnTo>
                  <a:lnTo>
                    <a:pt x="3625" y="379"/>
                  </a:lnTo>
                  <a:lnTo>
                    <a:pt x="3590" y="384"/>
                  </a:lnTo>
                  <a:lnTo>
                    <a:pt x="3551" y="388"/>
                  </a:lnTo>
                  <a:lnTo>
                    <a:pt x="3512" y="392"/>
                  </a:lnTo>
                  <a:lnTo>
                    <a:pt x="3471" y="395"/>
                  </a:lnTo>
                  <a:lnTo>
                    <a:pt x="3427" y="397"/>
                  </a:lnTo>
                  <a:lnTo>
                    <a:pt x="3380" y="398"/>
                  </a:lnTo>
                  <a:lnTo>
                    <a:pt x="3333" y="399"/>
                  </a:lnTo>
                  <a:lnTo>
                    <a:pt x="3283" y="400"/>
                  </a:lnTo>
                  <a:lnTo>
                    <a:pt x="2650" y="400"/>
                  </a:lnTo>
                  <a:lnTo>
                    <a:pt x="2572" y="400"/>
                  </a:lnTo>
                  <a:lnTo>
                    <a:pt x="2501" y="404"/>
                  </a:lnTo>
                  <a:lnTo>
                    <a:pt x="2468" y="406"/>
                  </a:lnTo>
                  <a:lnTo>
                    <a:pt x="2436" y="408"/>
                  </a:lnTo>
                  <a:lnTo>
                    <a:pt x="2406" y="410"/>
                  </a:lnTo>
                  <a:lnTo>
                    <a:pt x="2378" y="414"/>
                  </a:lnTo>
                  <a:lnTo>
                    <a:pt x="2351" y="417"/>
                  </a:lnTo>
                  <a:lnTo>
                    <a:pt x="2326" y="421"/>
                  </a:lnTo>
                  <a:lnTo>
                    <a:pt x="2302" y="426"/>
                  </a:lnTo>
                  <a:lnTo>
                    <a:pt x="2279" y="431"/>
                  </a:lnTo>
                  <a:lnTo>
                    <a:pt x="2260" y="437"/>
                  </a:lnTo>
                  <a:lnTo>
                    <a:pt x="2241" y="442"/>
                  </a:lnTo>
                  <a:lnTo>
                    <a:pt x="2224" y="448"/>
                  </a:lnTo>
                  <a:lnTo>
                    <a:pt x="2208" y="455"/>
                  </a:lnTo>
                  <a:lnTo>
                    <a:pt x="2193" y="462"/>
                  </a:lnTo>
                  <a:lnTo>
                    <a:pt x="2180" y="470"/>
                  </a:lnTo>
                  <a:lnTo>
                    <a:pt x="2167" y="479"/>
                  </a:lnTo>
                  <a:lnTo>
                    <a:pt x="2155" y="489"/>
                  </a:lnTo>
                  <a:lnTo>
                    <a:pt x="2143" y="500"/>
                  </a:lnTo>
                  <a:lnTo>
                    <a:pt x="2132" y="511"/>
                  </a:lnTo>
                  <a:lnTo>
                    <a:pt x="2122" y="523"/>
                  </a:lnTo>
                  <a:lnTo>
                    <a:pt x="2112" y="536"/>
                  </a:lnTo>
                  <a:lnTo>
                    <a:pt x="2102" y="551"/>
                  </a:lnTo>
                  <a:lnTo>
                    <a:pt x="2094" y="565"/>
                  </a:lnTo>
                  <a:lnTo>
                    <a:pt x="2086" y="580"/>
                  </a:lnTo>
                  <a:lnTo>
                    <a:pt x="2079" y="597"/>
                  </a:lnTo>
                  <a:lnTo>
                    <a:pt x="2072" y="615"/>
                  </a:lnTo>
                  <a:lnTo>
                    <a:pt x="2066" y="632"/>
                  </a:lnTo>
                  <a:lnTo>
                    <a:pt x="2061" y="651"/>
                  </a:lnTo>
                  <a:lnTo>
                    <a:pt x="2056" y="671"/>
                  </a:lnTo>
                  <a:lnTo>
                    <a:pt x="1925" y="671"/>
                  </a:lnTo>
                  <a:lnTo>
                    <a:pt x="1921" y="651"/>
                  </a:lnTo>
                  <a:lnTo>
                    <a:pt x="1916" y="632"/>
                  </a:lnTo>
                  <a:lnTo>
                    <a:pt x="1910" y="615"/>
                  </a:lnTo>
                  <a:lnTo>
                    <a:pt x="1904" y="598"/>
                  </a:lnTo>
                  <a:lnTo>
                    <a:pt x="1897" y="581"/>
                  </a:lnTo>
                  <a:lnTo>
                    <a:pt x="1890" y="566"/>
                  </a:lnTo>
                  <a:lnTo>
                    <a:pt x="1881" y="551"/>
                  </a:lnTo>
                  <a:lnTo>
                    <a:pt x="1872" y="537"/>
                  </a:lnTo>
                  <a:lnTo>
                    <a:pt x="1862" y="524"/>
                  </a:lnTo>
                  <a:lnTo>
                    <a:pt x="1852" y="512"/>
                  </a:lnTo>
                  <a:lnTo>
                    <a:pt x="1841" y="501"/>
                  </a:lnTo>
                  <a:lnTo>
                    <a:pt x="1829" y="490"/>
                  </a:lnTo>
                  <a:lnTo>
                    <a:pt x="1817" y="480"/>
                  </a:lnTo>
                  <a:lnTo>
                    <a:pt x="1804" y="471"/>
                  </a:lnTo>
                  <a:lnTo>
                    <a:pt x="1790" y="463"/>
                  </a:lnTo>
                  <a:lnTo>
                    <a:pt x="1776" y="456"/>
                  </a:lnTo>
                  <a:lnTo>
                    <a:pt x="1761" y="449"/>
                  </a:lnTo>
                  <a:lnTo>
                    <a:pt x="1743" y="442"/>
                  </a:lnTo>
                  <a:lnTo>
                    <a:pt x="1724" y="437"/>
                  </a:lnTo>
                  <a:lnTo>
                    <a:pt x="1703" y="431"/>
                  </a:lnTo>
                  <a:lnTo>
                    <a:pt x="1681" y="426"/>
                  </a:lnTo>
                  <a:lnTo>
                    <a:pt x="1658" y="421"/>
                  </a:lnTo>
                  <a:lnTo>
                    <a:pt x="1633" y="418"/>
                  </a:lnTo>
                  <a:lnTo>
                    <a:pt x="1605" y="414"/>
                  </a:lnTo>
                  <a:lnTo>
                    <a:pt x="1576" y="410"/>
                  </a:lnTo>
                  <a:lnTo>
                    <a:pt x="1546" y="408"/>
                  </a:lnTo>
                  <a:lnTo>
                    <a:pt x="1514" y="406"/>
                  </a:lnTo>
                  <a:lnTo>
                    <a:pt x="1481" y="404"/>
                  </a:lnTo>
                  <a:lnTo>
                    <a:pt x="1409" y="400"/>
                  </a:lnTo>
                  <a:lnTo>
                    <a:pt x="1331" y="400"/>
                  </a:lnTo>
                  <a:lnTo>
                    <a:pt x="700" y="400"/>
                  </a:lnTo>
                </a:path>
              </a:pathLst>
            </a:custGeom>
            <a:noFill/>
            <a:ln w="3175">
              <a:solidFill>
                <a:srgbClr val="1F1A1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2926" y="2474"/>
              <a:ext cx="119" cy="243"/>
            </a:xfrm>
            <a:custGeom>
              <a:avLst/>
              <a:gdLst/>
              <a:ahLst/>
              <a:cxnLst>
                <a:cxn ang="0">
                  <a:pos x="106" y="853"/>
                </a:cxn>
                <a:cxn ang="0">
                  <a:pos x="89" y="970"/>
                </a:cxn>
                <a:cxn ang="0">
                  <a:pos x="11" y="916"/>
                </a:cxn>
                <a:cxn ang="0">
                  <a:pos x="19" y="865"/>
                </a:cxn>
                <a:cxn ang="0">
                  <a:pos x="24" y="795"/>
                </a:cxn>
                <a:cxn ang="0">
                  <a:pos x="25" y="200"/>
                </a:cxn>
                <a:cxn ang="0">
                  <a:pos x="38" y="118"/>
                </a:cxn>
                <a:cxn ang="0">
                  <a:pos x="69" y="64"/>
                </a:cxn>
                <a:cxn ang="0">
                  <a:pos x="122" y="23"/>
                </a:cxn>
                <a:cxn ang="0">
                  <a:pos x="192" y="2"/>
                </a:cxn>
                <a:cxn ang="0">
                  <a:pos x="289" y="8"/>
                </a:cxn>
                <a:cxn ang="0">
                  <a:pos x="374" y="50"/>
                </a:cxn>
                <a:cxn ang="0">
                  <a:pos x="421" y="120"/>
                </a:cxn>
                <a:cxn ang="0">
                  <a:pos x="428" y="191"/>
                </a:cxn>
                <a:cxn ang="0">
                  <a:pos x="412" y="243"/>
                </a:cxn>
                <a:cxn ang="0">
                  <a:pos x="378" y="290"/>
                </a:cxn>
                <a:cxn ang="0">
                  <a:pos x="354" y="330"/>
                </a:cxn>
                <a:cxn ang="0">
                  <a:pos x="421" y="382"/>
                </a:cxn>
                <a:cxn ang="0">
                  <a:pos x="462" y="448"/>
                </a:cxn>
                <a:cxn ang="0">
                  <a:pos x="476" y="529"/>
                </a:cxn>
                <a:cxn ang="0">
                  <a:pos x="464" y="604"/>
                </a:cxn>
                <a:cxn ang="0">
                  <a:pos x="431" y="671"/>
                </a:cxn>
                <a:cxn ang="0">
                  <a:pos x="379" y="721"/>
                </a:cxn>
                <a:cxn ang="0">
                  <a:pos x="315" y="749"/>
                </a:cxn>
                <a:cxn ang="0">
                  <a:pos x="252" y="756"/>
                </a:cxn>
                <a:cxn ang="0">
                  <a:pos x="209" y="749"/>
                </a:cxn>
                <a:cxn ang="0">
                  <a:pos x="165" y="733"/>
                </a:cxn>
                <a:cxn ang="0">
                  <a:pos x="110" y="700"/>
                </a:cxn>
                <a:cxn ang="0">
                  <a:pos x="156" y="689"/>
                </a:cxn>
                <a:cxn ang="0">
                  <a:pos x="205" y="712"/>
                </a:cxn>
                <a:cxn ang="0">
                  <a:pos x="240" y="721"/>
                </a:cxn>
                <a:cxn ang="0">
                  <a:pos x="291" y="715"/>
                </a:cxn>
                <a:cxn ang="0">
                  <a:pos x="342" y="678"/>
                </a:cxn>
                <a:cxn ang="0">
                  <a:pos x="372" y="604"/>
                </a:cxn>
                <a:cxn ang="0">
                  <a:pos x="377" y="511"/>
                </a:cxn>
                <a:cxn ang="0">
                  <a:pos x="365" y="447"/>
                </a:cxn>
                <a:cxn ang="0">
                  <a:pos x="337" y="390"/>
                </a:cxn>
                <a:cxn ang="0">
                  <a:pos x="292" y="341"/>
                </a:cxn>
                <a:cxn ang="0">
                  <a:pos x="252" y="350"/>
                </a:cxn>
                <a:cxn ang="0">
                  <a:pos x="218" y="349"/>
                </a:cxn>
                <a:cxn ang="0">
                  <a:pos x="195" y="341"/>
                </a:cxn>
                <a:cxn ang="0">
                  <a:pos x="184" y="329"/>
                </a:cxn>
                <a:cxn ang="0">
                  <a:pos x="183" y="316"/>
                </a:cxn>
                <a:cxn ang="0">
                  <a:pos x="190" y="305"/>
                </a:cxn>
                <a:cxn ang="0">
                  <a:pos x="205" y="297"/>
                </a:cxn>
                <a:cxn ang="0">
                  <a:pos x="231" y="296"/>
                </a:cxn>
                <a:cxn ang="0">
                  <a:pos x="276" y="302"/>
                </a:cxn>
                <a:cxn ang="0">
                  <a:pos x="323" y="256"/>
                </a:cxn>
                <a:cxn ang="0">
                  <a:pos x="337" y="172"/>
                </a:cxn>
                <a:cxn ang="0">
                  <a:pos x="325" y="101"/>
                </a:cxn>
                <a:cxn ang="0">
                  <a:pos x="287" y="55"/>
                </a:cxn>
                <a:cxn ang="0">
                  <a:pos x="237" y="35"/>
                </a:cxn>
                <a:cxn ang="0">
                  <a:pos x="171" y="47"/>
                </a:cxn>
                <a:cxn ang="0">
                  <a:pos x="126" y="95"/>
                </a:cxn>
                <a:cxn ang="0">
                  <a:pos x="111" y="159"/>
                </a:cxn>
              </a:cxnLst>
              <a:rect l="0" t="0" r="r" b="b"/>
              <a:pathLst>
                <a:path w="476" h="970">
                  <a:moveTo>
                    <a:pt x="110" y="700"/>
                  </a:moveTo>
                  <a:lnTo>
                    <a:pt x="110" y="788"/>
                  </a:lnTo>
                  <a:lnTo>
                    <a:pt x="109" y="809"/>
                  </a:lnTo>
                  <a:lnTo>
                    <a:pt x="109" y="831"/>
                  </a:lnTo>
                  <a:lnTo>
                    <a:pt x="106" y="853"/>
                  </a:lnTo>
                  <a:lnTo>
                    <a:pt x="104" y="875"/>
                  </a:lnTo>
                  <a:lnTo>
                    <a:pt x="101" y="899"/>
                  </a:lnTo>
                  <a:lnTo>
                    <a:pt x="98" y="922"/>
                  </a:lnTo>
                  <a:lnTo>
                    <a:pt x="93" y="946"/>
                  </a:lnTo>
                  <a:lnTo>
                    <a:pt x="89" y="970"/>
                  </a:lnTo>
                  <a:lnTo>
                    <a:pt x="0" y="970"/>
                  </a:lnTo>
                  <a:lnTo>
                    <a:pt x="4" y="955"/>
                  </a:lnTo>
                  <a:lnTo>
                    <a:pt x="7" y="940"/>
                  </a:lnTo>
                  <a:lnTo>
                    <a:pt x="9" y="928"/>
                  </a:lnTo>
                  <a:lnTo>
                    <a:pt x="11" y="916"/>
                  </a:lnTo>
                  <a:lnTo>
                    <a:pt x="14" y="906"/>
                  </a:lnTo>
                  <a:lnTo>
                    <a:pt x="15" y="896"/>
                  </a:lnTo>
                  <a:lnTo>
                    <a:pt x="17" y="889"/>
                  </a:lnTo>
                  <a:lnTo>
                    <a:pt x="17" y="883"/>
                  </a:lnTo>
                  <a:lnTo>
                    <a:pt x="19" y="865"/>
                  </a:lnTo>
                  <a:lnTo>
                    <a:pt x="20" y="849"/>
                  </a:lnTo>
                  <a:lnTo>
                    <a:pt x="21" y="833"/>
                  </a:lnTo>
                  <a:lnTo>
                    <a:pt x="22" y="819"/>
                  </a:lnTo>
                  <a:lnTo>
                    <a:pt x="22" y="807"/>
                  </a:lnTo>
                  <a:lnTo>
                    <a:pt x="24" y="795"/>
                  </a:lnTo>
                  <a:lnTo>
                    <a:pt x="24" y="785"/>
                  </a:lnTo>
                  <a:lnTo>
                    <a:pt x="24" y="776"/>
                  </a:lnTo>
                  <a:lnTo>
                    <a:pt x="24" y="244"/>
                  </a:lnTo>
                  <a:lnTo>
                    <a:pt x="25" y="221"/>
                  </a:lnTo>
                  <a:lnTo>
                    <a:pt x="25" y="200"/>
                  </a:lnTo>
                  <a:lnTo>
                    <a:pt x="27" y="181"/>
                  </a:lnTo>
                  <a:lnTo>
                    <a:pt x="29" y="162"/>
                  </a:lnTo>
                  <a:lnTo>
                    <a:pt x="31" y="146"/>
                  </a:lnTo>
                  <a:lnTo>
                    <a:pt x="35" y="131"/>
                  </a:lnTo>
                  <a:lnTo>
                    <a:pt x="38" y="118"/>
                  </a:lnTo>
                  <a:lnTo>
                    <a:pt x="42" y="106"/>
                  </a:lnTo>
                  <a:lnTo>
                    <a:pt x="48" y="95"/>
                  </a:lnTo>
                  <a:lnTo>
                    <a:pt x="53" y="84"/>
                  </a:lnTo>
                  <a:lnTo>
                    <a:pt x="60" y="74"/>
                  </a:lnTo>
                  <a:lnTo>
                    <a:pt x="69" y="64"/>
                  </a:lnTo>
                  <a:lnTo>
                    <a:pt x="77" y="55"/>
                  </a:lnTo>
                  <a:lnTo>
                    <a:pt x="86" y="46"/>
                  </a:lnTo>
                  <a:lnTo>
                    <a:pt x="98" y="38"/>
                  </a:lnTo>
                  <a:lnTo>
                    <a:pt x="109" y="31"/>
                  </a:lnTo>
                  <a:lnTo>
                    <a:pt x="122" y="23"/>
                  </a:lnTo>
                  <a:lnTo>
                    <a:pt x="134" y="18"/>
                  </a:lnTo>
                  <a:lnTo>
                    <a:pt x="148" y="12"/>
                  </a:lnTo>
                  <a:lnTo>
                    <a:pt x="162" y="8"/>
                  </a:lnTo>
                  <a:lnTo>
                    <a:pt x="177" y="4"/>
                  </a:lnTo>
                  <a:lnTo>
                    <a:pt x="192" y="2"/>
                  </a:lnTo>
                  <a:lnTo>
                    <a:pt x="208" y="1"/>
                  </a:lnTo>
                  <a:lnTo>
                    <a:pt x="224" y="0"/>
                  </a:lnTo>
                  <a:lnTo>
                    <a:pt x="247" y="1"/>
                  </a:lnTo>
                  <a:lnTo>
                    <a:pt x="269" y="3"/>
                  </a:lnTo>
                  <a:lnTo>
                    <a:pt x="289" y="8"/>
                  </a:lnTo>
                  <a:lnTo>
                    <a:pt x="308" y="12"/>
                  </a:lnTo>
                  <a:lnTo>
                    <a:pt x="326" y="20"/>
                  </a:lnTo>
                  <a:lnTo>
                    <a:pt x="343" y="29"/>
                  </a:lnTo>
                  <a:lnTo>
                    <a:pt x="359" y="38"/>
                  </a:lnTo>
                  <a:lnTo>
                    <a:pt x="374" y="50"/>
                  </a:lnTo>
                  <a:lnTo>
                    <a:pt x="386" y="63"/>
                  </a:lnTo>
                  <a:lnTo>
                    <a:pt x="398" y="76"/>
                  </a:lnTo>
                  <a:lnTo>
                    <a:pt x="407" y="90"/>
                  </a:lnTo>
                  <a:lnTo>
                    <a:pt x="415" y="105"/>
                  </a:lnTo>
                  <a:lnTo>
                    <a:pt x="421" y="120"/>
                  </a:lnTo>
                  <a:lnTo>
                    <a:pt x="425" y="136"/>
                  </a:lnTo>
                  <a:lnTo>
                    <a:pt x="428" y="152"/>
                  </a:lnTo>
                  <a:lnTo>
                    <a:pt x="429" y="169"/>
                  </a:lnTo>
                  <a:lnTo>
                    <a:pt x="429" y="180"/>
                  </a:lnTo>
                  <a:lnTo>
                    <a:pt x="428" y="191"/>
                  </a:lnTo>
                  <a:lnTo>
                    <a:pt x="425" y="201"/>
                  </a:lnTo>
                  <a:lnTo>
                    <a:pt x="423" y="212"/>
                  </a:lnTo>
                  <a:lnTo>
                    <a:pt x="420" y="222"/>
                  </a:lnTo>
                  <a:lnTo>
                    <a:pt x="417" y="233"/>
                  </a:lnTo>
                  <a:lnTo>
                    <a:pt x="412" y="243"/>
                  </a:lnTo>
                  <a:lnTo>
                    <a:pt x="407" y="253"/>
                  </a:lnTo>
                  <a:lnTo>
                    <a:pt x="400" y="263"/>
                  </a:lnTo>
                  <a:lnTo>
                    <a:pt x="393" y="273"/>
                  </a:lnTo>
                  <a:lnTo>
                    <a:pt x="386" y="281"/>
                  </a:lnTo>
                  <a:lnTo>
                    <a:pt x="378" y="290"/>
                  </a:lnTo>
                  <a:lnTo>
                    <a:pt x="368" y="298"/>
                  </a:lnTo>
                  <a:lnTo>
                    <a:pt x="358" y="307"/>
                  </a:lnTo>
                  <a:lnTo>
                    <a:pt x="348" y="314"/>
                  </a:lnTo>
                  <a:lnTo>
                    <a:pt x="336" y="322"/>
                  </a:lnTo>
                  <a:lnTo>
                    <a:pt x="354" y="330"/>
                  </a:lnTo>
                  <a:lnTo>
                    <a:pt x="369" y="340"/>
                  </a:lnTo>
                  <a:lnTo>
                    <a:pt x="383" y="350"/>
                  </a:lnTo>
                  <a:lnTo>
                    <a:pt x="398" y="360"/>
                  </a:lnTo>
                  <a:lnTo>
                    <a:pt x="410" y="371"/>
                  </a:lnTo>
                  <a:lnTo>
                    <a:pt x="421" y="382"/>
                  </a:lnTo>
                  <a:lnTo>
                    <a:pt x="432" y="394"/>
                  </a:lnTo>
                  <a:lnTo>
                    <a:pt x="441" y="407"/>
                  </a:lnTo>
                  <a:lnTo>
                    <a:pt x="449" y="420"/>
                  </a:lnTo>
                  <a:lnTo>
                    <a:pt x="456" y="434"/>
                  </a:lnTo>
                  <a:lnTo>
                    <a:pt x="462" y="448"/>
                  </a:lnTo>
                  <a:lnTo>
                    <a:pt x="467" y="464"/>
                  </a:lnTo>
                  <a:lnTo>
                    <a:pt x="471" y="479"/>
                  </a:lnTo>
                  <a:lnTo>
                    <a:pt x="474" y="496"/>
                  </a:lnTo>
                  <a:lnTo>
                    <a:pt x="475" y="512"/>
                  </a:lnTo>
                  <a:lnTo>
                    <a:pt x="476" y="529"/>
                  </a:lnTo>
                  <a:lnTo>
                    <a:pt x="475" y="544"/>
                  </a:lnTo>
                  <a:lnTo>
                    <a:pt x="474" y="560"/>
                  </a:lnTo>
                  <a:lnTo>
                    <a:pt x="472" y="575"/>
                  </a:lnTo>
                  <a:lnTo>
                    <a:pt x="468" y="589"/>
                  </a:lnTo>
                  <a:lnTo>
                    <a:pt x="464" y="604"/>
                  </a:lnTo>
                  <a:lnTo>
                    <a:pt x="460" y="618"/>
                  </a:lnTo>
                  <a:lnTo>
                    <a:pt x="453" y="632"/>
                  </a:lnTo>
                  <a:lnTo>
                    <a:pt x="446" y="646"/>
                  </a:lnTo>
                  <a:lnTo>
                    <a:pt x="439" y="659"/>
                  </a:lnTo>
                  <a:lnTo>
                    <a:pt x="431" y="671"/>
                  </a:lnTo>
                  <a:lnTo>
                    <a:pt x="422" y="682"/>
                  </a:lnTo>
                  <a:lnTo>
                    <a:pt x="412" y="693"/>
                  </a:lnTo>
                  <a:lnTo>
                    <a:pt x="401" y="703"/>
                  </a:lnTo>
                  <a:lnTo>
                    <a:pt x="390" y="712"/>
                  </a:lnTo>
                  <a:lnTo>
                    <a:pt x="379" y="721"/>
                  </a:lnTo>
                  <a:lnTo>
                    <a:pt x="367" y="728"/>
                  </a:lnTo>
                  <a:lnTo>
                    <a:pt x="354" y="735"/>
                  </a:lnTo>
                  <a:lnTo>
                    <a:pt x="340" y="741"/>
                  </a:lnTo>
                  <a:lnTo>
                    <a:pt x="328" y="745"/>
                  </a:lnTo>
                  <a:lnTo>
                    <a:pt x="315" y="749"/>
                  </a:lnTo>
                  <a:lnTo>
                    <a:pt x="302" y="753"/>
                  </a:lnTo>
                  <a:lnTo>
                    <a:pt x="289" y="755"/>
                  </a:lnTo>
                  <a:lnTo>
                    <a:pt x="275" y="756"/>
                  </a:lnTo>
                  <a:lnTo>
                    <a:pt x="261" y="756"/>
                  </a:lnTo>
                  <a:lnTo>
                    <a:pt x="252" y="756"/>
                  </a:lnTo>
                  <a:lnTo>
                    <a:pt x="244" y="756"/>
                  </a:lnTo>
                  <a:lnTo>
                    <a:pt x="236" y="755"/>
                  </a:lnTo>
                  <a:lnTo>
                    <a:pt x="227" y="754"/>
                  </a:lnTo>
                  <a:lnTo>
                    <a:pt x="218" y="752"/>
                  </a:lnTo>
                  <a:lnTo>
                    <a:pt x="209" y="749"/>
                  </a:lnTo>
                  <a:lnTo>
                    <a:pt x="201" y="747"/>
                  </a:lnTo>
                  <a:lnTo>
                    <a:pt x="192" y="745"/>
                  </a:lnTo>
                  <a:lnTo>
                    <a:pt x="184" y="742"/>
                  </a:lnTo>
                  <a:lnTo>
                    <a:pt x="175" y="737"/>
                  </a:lnTo>
                  <a:lnTo>
                    <a:pt x="165" y="733"/>
                  </a:lnTo>
                  <a:lnTo>
                    <a:pt x="155" y="727"/>
                  </a:lnTo>
                  <a:lnTo>
                    <a:pt x="144" y="722"/>
                  </a:lnTo>
                  <a:lnTo>
                    <a:pt x="133" y="715"/>
                  </a:lnTo>
                  <a:lnTo>
                    <a:pt x="122" y="708"/>
                  </a:lnTo>
                  <a:lnTo>
                    <a:pt x="110" y="700"/>
                  </a:lnTo>
                  <a:close/>
                  <a:moveTo>
                    <a:pt x="110" y="659"/>
                  </a:moveTo>
                  <a:lnTo>
                    <a:pt x="122" y="667"/>
                  </a:lnTo>
                  <a:lnTo>
                    <a:pt x="134" y="675"/>
                  </a:lnTo>
                  <a:lnTo>
                    <a:pt x="145" y="682"/>
                  </a:lnTo>
                  <a:lnTo>
                    <a:pt x="156" y="689"/>
                  </a:lnTo>
                  <a:lnTo>
                    <a:pt x="167" y="695"/>
                  </a:lnTo>
                  <a:lnTo>
                    <a:pt x="178" y="701"/>
                  </a:lnTo>
                  <a:lnTo>
                    <a:pt x="188" y="705"/>
                  </a:lnTo>
                  <a:lnTo>
                    <a:pt x="197" y="710"/>
                  </a:lnTo>
                  <a:lnTo>
                    <a:pt x="205" y="712"/>
                  </a:lnTo>
                  <a:lnTo>
                    <a:pt x="211" y="714"/>
                  </a:lnTo>
                  <a:lnTo>
                    <a:pt x="218" y="716"/>
                  </a:lnTo>
                  <a:lnTo>
                    <a:pt x="226" y="719"/>
                  </a:lnTo>
                  <a:lnTo>
                    <a:pt x="232" y="720"/>
                  </a:lnTo>
                  <a:lnTo>
                    <a:pt x="240" y="721"/>
                  </a:lnTo>
                  <a:lnTo>
                    <a:pt x="247" y="721"/>
                  </a:lnTo>
                  <a:lnTo>
                    <a:pt x="253" y="721"/>
                  </a:lnTo>
                  <a:lnTo>
                    <a:pt x="266" y="721"/>
                  </a:lnTo>
                  <a:lnTo>
                    <a:pt x="279" y="719"/>
                  </a:lnTo>
                  <a:lnTo>
                    <a:pt x="291" y="715"/>
                  </a:lnTo>
                  <a:lnTo>
                    <a:pt x="302" y="710"/>
                  </a:lnTo>
                  <a:lnTo>
                    <a:pt x="313" y="704"/>
                  </a:lnTo>
                  <a:lnTo>
                    <a:pt x="323" y="696"/>
                  </a:lnTo>
                  <a:lnTo>
                    <a:pt x="333" y="688"/>
                  </a:lnTo>
                  <a:lnTo>
                    <a:pt x="342" y="678"/>
                  </a:lnTo>
                  <a:lnTo>
                    <a:pt x="350" y="666"/>
                  </a:lnTo>
                  <a:lnTo>
                    <a:pt x="357" y="652"/>
                  </a:lnTo>
                  <a:lnTo>
                    <a:pt x="364" y="638"/>
                  </a:lnTo>
                  <a:lnTo>
                    <a:pt x="368" y="621"/>
                  </a:lnTo>
                  <a:lnTo>
                    <a:pt x="372" y="604"/>
                  </a:lnTo>
                  <a:lnTo>
                    <a:pt x="376" y="584"/>
                  </a:lnTo>
                  <a:lnTo>
                    <a:pt x="377" y="563"/>
                  </a:lnTo>
                  <a:lnTo>
                    <a:pt x="378" y="540"/>
                  </a:lnTo>
                  <a:lnTo>
                    <a:pt x="377" y="525"/>
                  </a:lnTo>
                  <a:lnTo>
                    <a:pt x="377" y="511"/>
                  </a:lnTo>
                  <a:lnTo>
                    <a:pt x="375" y="498"/>
                  </a:lnTo>
                  <a:lnTo>
                    <a:pt x="374" y="485"/>
                  </a:lnTo>
                  <a:lnTo>
                    <a:pt x="371" y="471"/>
                  </a:lnTo>
                  <a:lnTo>
                    <a:pt x="368" y="459"/>
                  </a:lnTo>
                  <a:lnTo>
                    <a:pt x="365" y="447"/>
                  </a:lnTo>
                  <a:lnTo>
                    <a:pt x="360" y="436"/>
                  </a:lnTo>
                  <a:lnTo>
                    <a:pt x="356" y="425"/>
                  </a:lnTo>
                  <a:lnTo>
                    <a:pt x="350" y="414"/>
                  </a:lnTo>
                  <a:lnTo>
                    <a:pt x="344" y="402"/>
                  </a:lnTo>
                  <a:lnTo>
                    <a:pt x="337" y="390"/>
                  </a:lnTo>
                  <a:lnTo>
                    <a:pt x="329" y="377"/>
                  </a:lnTo>
                  <a:lnTo>
                    <a:pt x="321" y="364"/>
                  </a:lnTo>
                  <a:lnTo>
                    <a:pt x="312" y="352"/>
                  </a:lnTo>
                  <a:lnTo>
                    <a:pt x="301" y="339"/>
                  </a:lnTo>
                  <a:lnTo>
                    <a:pt x="292" y="341"/>
                  </a:lnTo>
                  <a:lnTo>
                    <a:pt x="284" y="343"/>
                  </a:lnTo>
                  <a:lnTo>
                    <a:pt x="275" y="345"/>
                  </a:lnTo>
                  <a:lnTo>
                    <a:pt x="268" y="348"/>
                  </a:lnTo>
                  <a:lnTo>
                    <a:pt x="260" y="349"/>
                  </a:lnTo>
                  <a:lnTo>
                    <a:pt x="252" y="350"/>
                  </a:lnTo>
                  <a:lnTo>
                    <a:pt x="245" y="350"/>
                  </a:lnTo>
                  <a:lnTo>
                    <a:pt x="239" y="350"/>
                  </a:lnTo>
                  <a:lnTo>
                    <a:pt x="231" y="350"/>
                  </a:lnTo>
                  <a:lnTo>
                    <a:pt x="224" y="350"/>
                  </a:lnTo>
                  <a:lnTo>
                    <a:pt x="218" y="349"/>
                  </a:lnTo>
                  <a:lnTo>
                    <a:pt x="212" y="348"/>
                  </a:lnTo>
                  <a:lnTo>
                    <a:pt x="207" y="347"/>
                  </a:lnTo>
                  <a:lnTo>
                    <a:pt x="202" y="345"/>
                  </a:lnTo>
                  <a:lnTo>
                    <a:pt x="198" y="343"/>
                  </a:lnTo>
                  <a:lnTo>
                    <a:pt x="195" y="341"/>
                  </a:lnTo>
                  <a:lnTo>
                    <a:pt x="192" y="339"/>
                  </a:lnTo>
                  <a:lnTo>
                    <a:pt x="189" y="337"/>
                  </a:lnTo>
                  <a:lnTo>
                    <a:pt x="187" y="334"/>
                  </a:lnTo>
                  <a:lnTo>
                    <a:pt x="186" y="331"/>
                  </a:lnTo>
                  <a:lnTo>
                    <a:pt x="184" y="329"/>
                  </a:lnTo>
                  <a:lnTo>
                    <a:pt x="183" y="326"/>
                  </a:lnTo>
                  <a:lnTo>
                    <a:pt x="183" y="323"/>
                  </a:lnTo>
                  <a:lnTo>
                    <a:pt x="183" y="321"/>
                  </a:lnTo>
                  <a:lnTo>
                    <a:pt x="183" y="318"/>
                  </a:lnTo>
                  <a:lnTo>
                    <a:pt x="183" y="316"/>
                  </a:lnTo>
                  <a:lnTo>
                    <a:pt x="184" y="313"/>
                  </a:lnTo>
                  <a:lnTo>
                    <a:pt x="185" y="311"/>
                  </a:lnTo>
                  <a:lnTo>
                    <a:pt x="186" y="309"/>
                  </a:lnTo>
                  <a:lnTo>
                    <a:pt x="188" y="307"/>
                  </a:lnTo>
                  <a:lnTo>
                    <a:pt x="190" y="305"/>
                  </a:lnTo>
                  <a:lnTo>
                    <a:pt x="192" y="303"/>
                  </a:lnTo>
                  <a:lnTo>
                    <a:pt x="195" y="301"/>
                  </a:lnTo>
                  <a:lnTo>
                    <a:pt x="198" y="300"/>
                  </a:lnTo>
                  <a:lnTo>
                    <a:pt x="201" y="298"/>
                  </a:lnTo>
                  <a:lnTo>
                    <a:pt x="205" y="297"/>
                  </a:lnTo>
                  <a:lnTo>
                    <a:pt x="209" y="297"/>
                  </a:lnTo>
                  <a:lnTo>
                    <a:pt x="213" y="296"/>
                  </a:lnTo>
                  <a:lnTo>
                    <a:pt x="219" y="296"/>
                  </a:lnTo>
                  <a:lnTo>
                    <a:pt x="223" y="296"/>
                  </a:lnTo>
                  <a:lnTo>
                    <a:pt x="231" y="296"/>
                  </a:lnTo>
                  <a:lnTo>
                    <a:pt x="238" y="296"/>
                  </a:lnTo>
                  <a:lnTo>
                    <a:pt x="247" y="297"/>
                  </a:lnTo>
                  <a:lnTo>
                    <a:pt x="255" y="299"/>
                  </a:lnTo>
                  <a:lnTo>
                    <a:pt x="265" y="300"/>
                  </a:lnTo>
                  <a:lnTo>
                    <a:pt x="276" y="302"/>
                  </a:lnTo>
                  <a:lnTo>
                    <a:pt x="289" y="306"/>
                  </a:lnTo>
                  <a:lnTo>
                    <a:pt x="301" y="309"/>
                  </a:lnTo>
                  <a:lnTo>
                    <a:pt x="309" y="291"/>
                  </a:lnTo>
                  <a:lnTo>
                    <a:pt x="317" y="274"/>
                  </a:lnTo>
                  <a:lnTo>
                    <a:pt x="323" y="256"/>
                  </a:lnTo>
                  <a:lnTo>
                    <a:pt x="328" y="238"/>
                  </a:lnTo>
                  <a:lnTo>
                    <a:pt x="333" y="222"/>
                  </a:lnTo>
                  <a:lnTo>
                    <a:pt x="335" y="204"/>
                  </a:lnTo>
                  <a:lnTo>
                    <a:pt x="337" y="189"/>
                  </a:lnTo>
                  <a:lnTo>
                    <a:pt x="337" y="172"/>
                  </a:lnTo>
                  <a:lnTo>
                    <a:pt x="337" y="156"/>
                  </a:lnTo>
                  <a:lnTo>
                    <a:pt x="335" y="141"/>
                  </a:lnTo>
                  <a:lnTo>
                    <a:pt x="333" y="127"/>
                  </a:lnTo>
                  <a:lnTo>
                    <a:pt x="329" y="114"/>
                  </a:lnTo>
                  <a:lnTo>
                    <a:pt x="325" y="101"/>
                  </a:lnTo>
                  <a:lnTo>
                    <a:pt x="319" y="90"/>
                  </a:lnTo>
                  <a:lnTo>
                    <a:pt x="313" y="79"/>
                  </a:lnTo>
                  <a:lnTo>
                    <a:pt x="305" y="71"/>
                  </a:lnTo>
                  <a:lnTo>
                    <a:pt x="296" y="62"/>
                  </a:lnTo>
                  <a:lnTo>
                    <a:pt x="287" y="55"/>
                  </a:lnTo>
                  <a:lnTo>
                    <a:pt x="279" y="48"/>
                  </a:lnTo>
                  <a:lnTo>
                    <a:pt x="269" y="44"/>
                  </a:lnTo>
                  <a:lnTo>
                    <a:pt x="259" y="40"/>
                  </a:lnTo>
                  <a:lnTo>
                    <a:pt x="248" y="36"/>
                  </a:lnTo>
                  <a:lnTo>
                    <a:pt x="237" y="35"/>
                  </a:lnTo>
                  <a:lnTo>
                    <a:pt x="224" y="34"/>
                  </a:lnTo>
                  <a:lnTo>
                    <a:pt x="210" y="35"/>
                  </a:lnTo>
                  <a:lnTo>
                    <a:pt x="197" y="37"/>
                  </a:lnTo>
                  <a:lnTo>
                    <a:pt x="184" y="42"/>
                  </a:lnTo>
                  <a:lnTo>
                    <a:pt x="171" y="47"/>
                  </a:lnTo>
                  <a:lnTo>
                    <a:pt x="159" y="54"/>
                  </a:lnTo>
                  <a:lnTo>
                    <a:pt x="149" y="63"/>
                  </a:lnTo>
                  <a:lnTo>
                    <a:pt x="139" y="74"/>
                  </a:lnTo>
                  <a:lnTo>
                    <a:pt x="131" y="86"/>
                  </a:lnTo>
                  <a:lnTo>
                    <a:pt x="126" y="95"/>
                  </a:lnTo>
                  <a:lnTo>
                    <a:pt x="122" y="105"/>
                  </a:lnTo>
                  <a:lnTo>
                    <a:pt x="117" y="117"/>
                  </a:lnTo>
                  <a:lnTo>
                    <a:pt x="115" y="129"/>
                  </a:lnTo>
                  <a:lnTo>
                    <a:pt x="112" y="143"/>
                  </a:lnTo>
                  <a:lnTo>
                    <a:pt x="111" y="159"/>
                  </a:lnTo>
                  <a:lnTo>
                    <a:pt x="110" y="176"/>
                  </a:lnTo>
                  <a:lnTo>
                    <a:pt x="110" y="194"/>
                  </a:lnTo>
                  <a:lnTo>
                    <a:pt x="110" y="659"/>
                  </a:lnTo>
                  <a:close/>
                </a:path>
              </a:pathLst>
            </a:custGeom>
            <a:solidFill>
              <a:srgbClr val="DD38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2926" y="2474"/>
              <a:ext cx="119" cy="243"/>
            </a:xfrm>
            <a:custGeom>
              <a:avLst/>
              <a:gdLst/>
              <a:ahLst/>
              <a:cxnLst>
                <a:cxn ang="0">
                  <a:pos x="109" y="809"/>
                </a:cxn>
                <a:cxn ang="0">
                  <a:pos x="104" y="875"/>
                </a:cxn>
                <a:cxn ang="0">
                  <a:pos x="93" y="946"/>
                </a:cxn>
                <a:cxn ang="0">
                  <a:pos x="4" y="955"/>
                </a:cxn>
                <a:cxn ang="0">
                  <a:pos x="11" y="916"/>
                </a:cxn>
                <a:cxn ang="0">
                  <a:pos x="17" y="889"/>
                </a:cxn>
                <a:cxn ang="0">
                  <a:pos x="20" y="849"/>
                </a:cxn>
                <a:cxn ang="0">
                  <a:pos x="22" y="807"/>
                </a:cxn>
                <a:cxn ang="0">
                  <a:pos x="24" y="776"/>
                </a:cxn>
                <a:cxn ang="0">
                  <a:pos x="25" y="200"/>
                </a:cxn>
                <a:cxn ang="0">
                  <a:pos x="31" y="146"/>
                </a:cxn>
                <a:cxn ang="0">
                  <a:pos x="42" y="106"/>
                </a:cxn>
                <a:cxn ang="0">
                  <a:pos x="60" y="74"/>
                </a:cxn>
                <a:cxn ang="0">
                  <a:pos x="86" y="46"/>
                </a:cxn>
                <a:cxn ang="0">
                  <a:pos x="122" y="23"/>
                </a:cxn>
                <a:cxn ang="0">
                  <a:pos x="162" y="8"/>
                </a:cxn>
                <a:cxn ang="0">
                  <a:pos x="208" y="1"/>
                </a:cxn>
                <a:cxn ang="0">
                  <a:pos x="269" y="3"/>
                </a:cxn>
                <a:cxn ang="0">
                  <a:pos x="326" y="20"/>
                </a:cxn>
                <a:cxn ang="0">
                  <a:pos x="374" y="50"/>
                </a:cxn>
                <a:cxn ang="0">
                  <a:pos x="407" y="90"/>
                </a:cxn>
                <a:cxn ang="0">
                  <a:pos x="425" y="136"/>
                </a:cxn>
                <a:cxn ang="0">
                  <a:pos x="429" y="180"/>
                </a:cxn>
                <a:cxn ang="0">
                  <a:pos x="423" y="212"/>
                </a:cxn>
                <a:cxn ang="0">
                  <a:pos x="412" y="243"/>
                </a:cxn>
                <a:cxn ang="0">
                  <a:pos x="393" y="273"/>
                </a:cxn>
                <a:cxn ang="0">
                  <a:pos x="368" y="298"/>
                </a:cxn>
                <a:cxn ang="0">
                  <a:pos x="336" y="322"/>
                </a:cxn>
                <a:cxn ang="0">
                  <a:pos x="383" y="350"/>
                </a:cxn>
                <a:cxn ang="0">
                  <a:pos x="421" y="382"/>
                </a:cxn>
                <a:cxn ang="0">
                  <a:pos x="449" y="420"/>
                </a:cxn>
                <a:cxn ang="0">
                  <a:pos x="467" y="464"/>
                </a:cxn>
                <a:cxn ang="0">
                  <a:pos x="475" y="512"/>
                </a:cxn>
                <a:cxn ang="0">
                  <a:pos x="474" y="560"/>
                </a:cxn>
                <a:cxn ang="0">
                  <a:pos x="464" y="604"/>
                </a:cxn>
                <a:cxn ang="0">
                  <a:pos x="446" y="646"/>
                </a:cxn>
                <a:cxn ang="0">
                  <a:pos x="422" y="682"/>
                </a:cxn>
                <a:cxn ang="0">
                  <a:pos x="390" y="712"/>
                </a:cxn>
                <a:cxn ang="0">
                  <a:pos x="354" y="735"/>
                </a:cxn>
                <a:cxn ang="0">
                  <a:pos x="315" y="749"/>
                </a:cxn>
                <a:cxn ang="0">
                  <a:pos x="275" y="756"/>
                </a:cxn>
                <a:cxn ang="0">
                  <a:pos x="244" y="756"/>
                </a:cxn>
                <a:cxn ang="0">
                  <a:pos x="218" y="752"/>
                </a:cxn>
                <a:cxn ang="0">
                  <a:pos x="192" y="745"/>
                </a:cxn>
                <a:cxn ang="0">
                  <a:pos x="165" y="733"/>
                </a:cxn>
                <a:cxn ang="0">
                  <a:pos x="133" y="715"/>
                </a:cxn>
              </a:cxnLst>
              <a:rect l="0" t="0" r="r" b="b"/>
              <a:pathLst>
                <a:path w="476" h="970">
                  <a:moveTo>
                    <a:pt x="110" y="700"/>
                  </a:moveTo>
                  <a:lnTo>
                    <a:pt x="110" y="788"/>
                  </a:lnTo>
                  <a:lnTo>
                    <a:pt x="109" y="809"/>
                  </a:lnTo>
                  <a:lnTo>
                    <a:pt x="109" y="831"/>
                  </a:lnTo>
                  <a:lnTo>
                    <a:pt x="106" y="853"/>
                  </a:lnTo>
                  <a:lnTo>
                    <a:pt x="104" y="875"/>
                  </a:lnTo>
                  <a:lnTo>
                    <a:pt x="101" y="899"/>
                  </a:lnTo>
                  <a:lnTo>
                    <a:pt x="98" y="922"/>
                  </a:lnTo>
                  <a:lnTo>
                    <a:pt x="93" y="946"/>
                  </a:lnTo>
                  <a:lnTo>
                    <a:pt x="89" y="970"/>
                  </a:lnTo>
                  <a:lnTo>
                    <a:pt x="0" y="970"/>
                  </a:lnTo>
                  <a:lnTo>
                    <a:pt x="4" y="955"/>
                  </a:lnTo>
                  <a:lnTo>
                    <a:pt x="7" y="940"/>
                  </a:lnTo>
                  <a:lnTo>
                    <a:pt x="9" y="928"/>
                  </a:lnTo>
                  <a:lnTo>
                    <a:pt x="11" y="916"/>
                  </a:lnTo>
                  <a:lnTo>
                    <a:pt x="14" y="906"/>
                  </a:lnTo>
                  <a:lnTo>
                    <a:pt x="15" y="896"/>
                  </a:lnTo>
                  <a:lnTo>
                    <a:pt x="17" y="889"/>
                  </a:lnTo>
                  <a:lnTo>
                    <a:pt x="17" y="883"/>
                  </a:lnTo>
                  <a:lnTo>
                    <a:pt x="19" y="865"/>
                  </a:lnTo>
                  <a:lnTo>
                    <a:pt x="20" y="849"/>
                  </a:lnTo>
                  <a:lnTo>
                    <a:pt x="21" y="833"/>
                  </a:lnTo>
                  <a:lnTo>
                    <a:pt x="22" y="819"/>
                  </a:lnTo>
                  <a:lnTo>
                    <a:pt x="22" y="807"/>
                  </a:lnTo>
                  <a:lnTo>
                    <a:pt x="24" y="795"/>
                  </a:lnTo>
                  <a:lnTo>
                    <a:pt x="24" y="785"/>
                  </a:lnTo>
                  <a:lnTo>
                    <a:pt x="24" y="776"/>
                  </a:lnTo>
                  <a:lnTo>
                    <a:pt x="24" y="244"/>
                  </a:lnTo>
                  <a:lnTo>
                    <a:pt x="25" y="221"/>
                  </a:lnTo>
                  <a:lnTo>
                    <a:pt x="25" y="200"/>
                  </a:lnTo>
                  <a:lnTo>
                    <a:pt x="27" y="181"/>
                  </a:lnTo>
                  <a:lnTo>
                    <a:pt x="29" y="162"/>
                  </a:lnTo>
                  <a:lnTo>
                    <a:pt x="31" y="146"/>
                  </a:lnTo>
                  <a:lnTo>
                    <a:pt x="35" y="131"/>
                  </a:lnTo>
                  <a:lnTo>
                    <a:pt x="38" y="118"/>
                  </a:lnTo>
                  <a:lnTo>
                    <a:pt x="42" y="106"/>
                  </a:lnTo>
                  <a:lnTo>
                    <a:pt x="48" y="95"/>
                  </a:lnTo>
                  <a:lnTo>
                    <a:pt x="53" y="84"/>
                  </a:lnTo>
                  <a:lnTo>
                    <a:pt x="60" y="74"/>
                  </a:lnTo>
                  <a:lnTo>
                    <a:pt x="69" y="64"/>
                  </a:lnTo>
                  <a:lnTo>
                    <a:pt x="77" y="55"/>
                  </a:lnTo>
                  <a:lnTo>
                    <a:pt x="86" y="46"/>
                  </a:lnTo>
                  <a:lnTo>
                    <a:pt x="98" y="38"/>
                  </a:lnTo>
                  <a:lnTo>
                    <a:pt x="109" y="31"/>
                  </a:lnTo>
                  <a:lnTo>
                    <a:pt x="122" y="23"/>
                  </a:lnTo>
                  <a:lnTo>
                    <a:pt x="134" y="18"/>
                  </a:lnTo>
                  <a:lnTo>
                    <a:pt x="148" y="12"/>
                  </a:lnTo>
                  <a:lnTo>
                    <a:pt x="162" y="8"/>
                  </a:lnTo>
                  <a:lnTo>
                    <a:pt x="177" y="4"/>
                  </a:lnTo>
                  <a:lnTo>
                    <a:pt x="192" y="2"/>
                  </a:lnTo>
                  <a:lnTo>
                    <a:pt x="208" y="1"/>
                  </a:lnTo>
                  <a:lnTo>
                    <a:pt x="224" y="0"/>
                  </a:lnTo>
                  <a:lnTo>
                    <a:pt x="247" y="1"/>
                  </a:lnTo>
                  <a:lnTo>
                    <a:pt x="269" y="3"/>
                  </a:lnTo>
                  <a:lnTo>
                    <a:pt x="289" y="8"/>
                  </a:lnTo>
                  <a:lnTo>
                    <a:pt x="308" y="12"/>
                  </a:lnTo>
                  <a:lnTo>
                    <a:pt x="326" y="20"/>
                  </a:lnTo>
                  <a:lnTo>
                    <a:pt x="343" y="29"/>
                  </a:lnTo>
                  <a:lnTo>
                    <a:pt x="359" y="38"/>
                  </a:lnTo>
                  <a:lnTo>
                    <a:pt x="374" y="50"/>
                  </a:lnTo>
                  <a:lnTo>
                    <a:pt x="386" y="63"/>
                  </a:lnTo>
                  <a:lnTo>
                    <a:pt x="398" y="76"/>
                  </a:lnTo>
                  <a:lnTo>
                    <a:pt x="407" y="90"/>
                  </a:lnTo>
                  <a:lnTo>
                    <a:pt x="415" y="105"/>
                  </a:lnTo>
                  <a:lnTo>
                    <a:pt x="421" y="120"/>
                  </a:lnTo>
                  <a:lnTo>
                    <a:pt x="425" y="136"/>
                  </a:lnTo>
                  <a:lnTo>
                    <a:pt x="428" y="152"/>
                  </a:lnTo>
                  <a:lnTo>
                    <a:pt x="429" y="169"/>
                  </a:lnTo>
                  <a:lnTo>
                    <a:pt x="429" y="180"/>
                  </a:lnTo>
                  <a:lnTo>
                    <a:pt x="428" y="191"/>
                  </a:lnTo>
                  <a:lnTo>
                    <a:pt x="425" y="201"/>
                  </a:lnTo>
                  <a:lnTo>
                    <a:pt x="423" y="212"/>
                  </a:lnTo>
                  <a:lnTo>
                    <a:pt x="420" y="222"/>
                  </a:lnTo>
                  <a:lnTo>
                    <a:pt x="417" y="233"/>
                  </a:lnTo>
                  <a:lnTo>
                    <a:pt x="412" y="243"/>
                  </a:lnTo>
                  <a:lnTo>
                    <a:pt x="407" y="253"/>
                  </a:lnTo>
                  <a:lnTo>
                    <a:pt x="400" y="263"/>
                  </a:lnTo>
                  <a:lnTo>
                    <a:pt x="393" y="273"/>
                  </a:lnTo>
                  <a:lnTo>
                    <a:pt x="386" y="281"/>
                  </a:lnTo>
                  <a:lnTo>
                    <a:pt x="378" y="290"/>
                  </a:lnTo>
                  <a:lnTo>
                    <a:pt x="368" y="298"/>
                  </a:lnTo>
                  <a:lnTo>
                    <a:pt x="358" y="307"/>
                  </a:lnTo>
                  <a:lnTo>
                    <a:pt x="348" y="314"/>
                  </a:lnTo>
                  <a:lnTo>
                    <a:pt x="336" y="322"/>
                  </a:lnTo>
                  <a:lnTo>
                    <a:pt x="354" y="330"/>
                  </a:lnTo>
                  <a:lnTo>
                    <a:pt x="369" y="340"/>
                  </a:lnTo>
                  <a:lnTo>
                    <a:pt x="383" y="350"/>
                  </a:lnTo>
                  <a:lnTo>
                    <a:pt x="398" y="360"/>
                  </a:lnTo>
                  <a:lnTo>
                    <a:pt x="410" y="371"/>
                  </a:lnTo>
                  <a:lnTo>
                    <a:pt x="421" y="382"/>
                  </a:lnTo>
                  <a:lnTo>
                    <a:pt x="432" y="394"/>
                  </a:lnTo>
                  <a:lnTo>
                    <a:pt x="441" y="407"/>
                  </a:lnTo>
                  <a:lnTo>
                    <a:pt x="449" y="420"/>
                  </a:lnTo>
                  <a:lnTo>
                    <a:pt x="456" y="434"/>
                  </a:lnTo>
                  <a:lnTo>
                    <a:pt x="462" y="448"/>
                  </a:lnTo>
                  <a:lnTo>
                    <a:pt x="467" y="464"/>
                  </a:lnTo>
                  <a:lnTo>
                    <a:pt x="471" y="479"/>
                  </a:lnTo>
                  <a:lnTo>
                    <a:pt x="474" y="496"/>
                  </a:lnTo>
                  <a:lnTo>
                    <a:pt x="475" y="512"/>
                  </a:lnTo>
                  <a:lnTo>
                    <a:pt x="476" y="529"/>
                  </a:lnTo>
                  <a:lnTo>
                    <a:pt x="475" y="544"/>
                  </a:lnTo>
                  <a:lnTo>
                    <a:pt x="474" y="560"/>
                  </a:lnTo>
                  <a:lnTo>
                    <a:pt x="472" y="575"/>
                  </a:lnTo>
                  <a:lnTo>
                    <a:pt x="468" y="589"/>
                  </a:lnTo>
                  <a:lnTo>
                    <a:pt x="464" y="604"/>
                  </a:lnTo>
                  <a:lnTo>
                    <a:pt x="460" y="618"/>
                  </a:lnTo>
                  <a:lnTo>
                    <a:pt x="453" y="632"/>
                  </a:lnTo>
                  <a:lnTo>
                    <a:pt x="446" y="646"/>
                  </a:lnTo>
                  <a:lnTo>
                    <a:pt x="439" y="659"/>
                  </a:lnTo>
                  <a:lnTo>
                    <a:pt x="431" y="671"/>
                  </a:lnTo>
                  <a:lnTo>
                    <a:pt x="422" y="682"/>
                  </a:lnTo>
                  <a:lnTo>
                    <a:pt x="412" y="693"/>
                  </a:lnTo>
                  <a:lnTo>
                    <a:pt x="401" y="703"/>
                  </a:lnTo>
                  <a:lnTo>
                    <a:pt x="390" y="712"/>
                  </a:lnTo>
                  <a:lnTo>
                    <a:pt x="379" y="721"/>
                  </a:lnTo>
                  <a:lnTo>
                    <a:pt x="367" y="728"/>
                  </a:lnTo>
                  <a:lnTo>
                    <a:pt x="354" y="735"/>
                  </a:lnTo>
                  <a:lnTo>
                    <a:pt x="340" y="741"/>
                  </a:lnTo>
                  <a:lnTo>
                    <a:pt x="328" y="745"/>
                  </a:lnTo>
                  <a:lnTo>
                    <a:pt x="315" y="749"/>
                  </a:lnTo>
                  <a:lnTo>
                    <a:pt x="302" y="753"/>
                  </a:lnTo>
                  <a:lnTo>
                    <a:pt x="289" y="755"/>
                  </a:lnTo>
                  <a:lnTo>
                    <a:pt x="275" y="756"/>
                  </a:lnTo>
                  <a:lnTo>
                    <a:pt x="261" y="756"/>
                  </a:lnTo>
                  <a:lnTo>
                    <a:pt x="252" y="756"/>
                  </a:lnTo>
                  <a:lnTo>
                    <a:pt x="244" y="756"/>
                  </a:lnTo>
                  <a:lnTo>
                    <a:pt x="236" y="755"/>
                  </a:lnTo>
                  <a:lnTo>
                    <a:pt x="227" y="754"/>
                  </a:lnTo>
                  <a:lnTo>
                    <a:pt x="218" y="752"/>
                  </a:lnTo>
                  <a:lnTo>
                    <a:pt x="209" y="749"/>
                  </a:lnTo>
                  <a:lnTo>
                    <a:pt x="201" y="747"/>
                  </a:lnTo>
                  <a:lnTo>
                    <a:pt x="192" y="745"/>
                  </a:lnTo>
                  <a:lnTo>
                    <a:pt x="184" y="742"/>
                  </a:lnTo>
                  <a:lnTo>
                    <a:pt x="175" y="737"/>
                  </a:lnTo>
                  <a:lnTo>
                    <a:pt x="165" y="733"/>
                  </a:lnTo>
                  <a:lnTo>
                    <a:pt x="155" y="727"/>
                  </a:lnTo>
                  <a:lnTo>
                    <a:pt x="144" y="722"/>
                  </a:lnTo>
                  <a:lnTo>
                    <a:pt x="133" y="715"/>
                  </a:lnTo>
                  <a:lnTo>
                    <a:pt x="122" y="708"/>
                  </a:lnTo>
                  <a:lnTo>
                    <a:pt x="110" y="700"/>
                  </a:lnTo>
                </a:path>
              </a:pathLst>
            </a:custGeom>
            <a:noFill/>
            <a:ln w="3175">
              <a:solidFill>
                <a:srgbClr val="DD383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2953" y="2483"/>
              <a:ext cx="67" cy="171"/>
            </a:xfrm>
            <a:custGeom>
              <a:avLst/>
              <a:gdLst/>
              <a:ahLst/>
              <a:cxnLst>
                <a:cxn ang="0">
                  <a:pos x="24" y="641"/>
                </a:cxn>
                <a:cxn ang="0">
                  <a:pos x="57" y="661"/>
                </a:cxn>
                <a:cxn ang="0">
                  <a:pos x="87" y="676"/>
                </a:cxn>
                <a:cxn ang="0">
                  <a:pos x="108" y="682"/>
                </a:cxn>
                <a:cxn ang="0">
                  <a:pos x="130" y="687"/>
                </a:cxn>
                <a:cxn ang="0">
                  <a:pos x="156" y="687"/>
                </a:cxn>
                <a:cxn ang="0">
                  <a:pos x="192" y="676"/>
                </a:cxn>
                <a:cxn ang="0">
                  <a:pos x="223" y="654"/>
                </a:cxn>
                <a:cxn ang="0">
                  <a:pos x="247" y="618"/>
                </a:cxn>
                <a:cxn ang="0">
                  <a:pos x="262" y="570"/>
                </a:cxn>
                <a:cxn ang="0">
                  <a:pos x="268" y="506"/>
                </a:cxn>
                <a:cxn ang="0">
                  <a:pos x="265" y="464"/>
                </a:cxn>
                <a:cxn ang="0">
                  <a:pos x="258" y="425"/>
                </a:cxn>
                <a:cxn ang="0">
                  <a:pos x="246" y="391"/>
                </a:cxn>
                <a:cxn ang="0">
                  <a:pos x="227" y="356"/>
                </a:cxn>
                <a:cxn ang="0">
                  <a:pos x="202" y="318"/>
                </a:cxn>
                <a:cxn ang="0">
                  <a:pos x="174" y="309"/>
                </a:cxn>
                <a:cxn ang="0">
                  <a:pos x="150" y="315"/>
                </a:cxn>
                <a:cxn ang="0">
                  <a:pos x="129" y="316"/>
                </a:cxn>
                <a:cxn ang="0">
                  <a:pos x="108" y="315"/>
                </a:cxn>
                <a:cxn ang="0">
                  <a:pos x="92" y="311"/>
                </a:cxn>
                <a:cxn ang="0">
                  <a:pos x="82" y="305"/>
                </a:cxn>
                <a:cxn ang="0">
                  <a:pos x="76" y="297"/>
                </a:cxn>
                <a:cxn ang="0">
                  <a:pos x="73" y="289"/>
                </a:cxn>
                <a:cxn ang="0">
                  <a:pos x="73" y="282"/>
                </a:cxn>
                <a:cxn ang="0">
                  <a:pos x="76" y="275"/>
                </a:cxn>
                <a:cxn ang="0">
                  <a:pos x="82" y="269"/>
                </a:cxn>
                <a:cxn ang="0">
                  <a:pos x="91" y="264"/>
                </a:cxn>
                <a:cxn ang="0">
                  <a:pos x="103" y="262"/>
                </a:cxn>
                <a:cxn ang="0">
                  <a:pos x="121" y="262"/>
                </a:cxn>
                <a:cxn ang="0">
                  <a:pos x="145" y="265"/>
                </a:cxn>
                <a:cxn ang="0">
                  <a:pos x="179" y="272"/>
                </a:cxn>
                <a:cxn ang="0">
                  <a:pos x="207" y="240"/>
                </a:cxn>
                <a:cxn ang="0">
                  <a:pos x="223" y="188"/>
                </a:cxn>
                <a:cxn ang="0">
                  <a:pos x="227" y="138"/>
                </a:cxn>
                <a:cxn ang="0">
                  <a:pos x="223" y="93"/>
                </a:cxn>
                <a:cxn ang="0">
                  <a:pos x="209" y="56"/>
                </a:cxn>
                <a:cxn ang="0">
                  <a:pos x="186" y="28"/>
                </a:cxn>
                <a:cxn ang="0">
                  <a:pos x="159" y="10"/>
                </a:cxn>
                <a:cxn ang="0">
                  <a:pos x="127" y="1"/>
                </a:cxn>
                <a:cxn ang="0">
                  <a:pos x="87" y="3"/>
                </a:cxn>
                <a:cxn ang="0">
                  <a:pos x="49" y="20"/>
                </a:cxn>
                <a:cxn ang="0">
                  <a:pos x="21" y="52"/>
                </a:cxn>
                <a:cxn ang="0">
                  <a:pos x="7" y="83"/>
                </a:cxn>
                <a:cxn ang="0">
                  <a:pos x="1" y="125"/>
                </a:cxn>
                <a:cxn ang="0">
                  <a:pos x="0" y="625"/>
                </a:cxn>
              </a:cxnLst>
              <a:rect l="0" t="0" r="r" b="b"/>
              <a:pathLst>
                <a:path w="268" h="687">
                  <a:moveTo>
                    <a:pt x="0" y="625"/>
                  </a:moveTo>
                  <a:lnTo>
                    <a:pt x="12" y="633"/>
                  </a:lnTo>
                  <a:lnTo>
                    <a:pt x="24" y="641"/>
                  </a:lnTo>
                  <a:lnTo>
                    <a:pt x="35" y="648"/>
                  </a:lnTo>
                  <a:lnTo>
                    <a:pt x="46" y="655"/>
                  </a:lnTo>
                  <a:lnTo>
                    <a:pt x="57" y="661"/>
                  </a:lnTo>
                  <a:lnTo>
                    <a:pt x="68" y="667"/>
                  </a:lnTo>
                  <a:lnTo>
                    <a:pt x="78" y="671"/>
                  </a:lnTo>
                  <a:lnTo>
                    <a:pt x="87" y="676"/>
                  </a:lnTo>
                  <a:lnTo>
                    <a:pt x="95" y="678"/>
                  </a:lnTo>
                  <a:lnTo>
                    <a:pt x="101" y="680"/>
                  </a:lnTo>
                  <a:lnTo>
                    <a:pt x="108" y="682"/>
                  </a:lnTo>
                  <a:lnTo>
                    <a:pt x="116" y="685"/>
                  </a:lnTo>
                  <a:lnTo>
                    <a:pt x="122" y="686"/>
                  </a:lnTo>
                  <a:lnTo>
                    <a:pt x="130" y="687"/>
                  </a:lnTo>
                  <a:lnTo>
                    <a:pt x="137" y="687"/>
                  </a:lnTo>
                  <a:lnTo>
                    <a:pt x="143" y="687"/>
                  </a:lnTo>
                  <a:lnTo>
                    <a:pt x="156" y="687"/>
                  </a:lnTo>
                  <a:lnTo>
                    <a:pt x="169" y="685"/>
                  </a:lnTo>
                  <a:lnTo>
                    <a:pt x="181" y="681"/>
                  </a:lnTo>
                  <a:lnTo>
                    <a:pt x="192" y="676"/>
                  </a:lnTo>
                  <a:lnTo>
                    <a:pt x="203" y="670"/>
                  </a:lnTo>
                  <a:lnTo>
                    <a:pt x="213" y="662"/>
                  </a:lnTo>
                  <a:lnTo>
                    <a:pt x="223" y="654"/>
                  </a:lnTo>
                  <a:lnTo>
                    <a:pt x="232" y="644"/>
                  </a:lnTo>
                  <a:lnTo>
                    <a:pt x="240" y="632"/>
                  </a:lnTo>
                  <a:lnTo>
                    <a:pt x="247" y="618"/>
                  </a:lnTo>
                  <a:lnTo>
                    <a:pt x="254" y="604"/>
                  </a:lnTo>
                  <a:lnTo>
                    <a:pt x="258" y="587"/>
                  </a:lnTo>
                  <a:lnTo>
                    <a:pt x="262" y="570"/>
                  </a:lnTo>
                  <a:lnTo>
                    <a:pt x="266" y="550"/>
                  </a:lnTo>
                  <a:lnTo>
                    <a:pt x="267" y="529"/>
                  </a:lnTo>
                  <a:lnTo>
                    <a:pt x="268" y="506"/>
                  </a:lnTo>
                  <a:lnTo>
                    <a:pt x="267" y="491"/>
                  </a:lnTo>
                  <a:lnTo>
                    <a:pt x="267" y="477"/>
                  </a:lnTo>
                  <a:lnTo>
                    <a:pt x="265" y="464"/>
                  </a:lnTo>
                  <a:lnTo>
                    <a:pt x="264" y="451"/>
                  </a:lnTo>
                  <a:lnTo>
                    <a:pt x="261" y="437"/>
                  </a:lnTo>
                  <a:lnTo>
                    <a:pt x="258" y="425"/>
                  </a:lnTo>
                  <a:lnTo>
                    <a:pt x="255" y="413"/>
                  </a:lnTo>
                  <a:lnTo>
                    <a:pt x="250" y="402"/>
                  </a:lnTo>
                  <a:lnTo>
                    <a:pt x="246" y="391"/>
                  </a:lnTo>
                  <a:lnTo>
                    <a:pt x="240" y="380"/>
                  </a:lnTo>
                  <a:lnTo>
                    <a:pt x="234" y="368"/>
                  </a:lnTo>
                  <a:lnTo>
                    <a:pt x="227" y="356"/>
                  </a:lnTo>
                  <a:lnTo>
                    <a:pt x="219" y="343"/>
                  </a:lnTo>
                  <a:lnTo>
                    <a:pt x="211" y="330"/>
                  </a:lnTo>
                  <a:lnTo>
                    <a:pt x="202" y="318"/>
                  </a:lnTo>
                  <a:lnTo>
                    <a:pt x="191" y="305"/>
                  </a:lnTo>
                  <a:lnTo>
                    <a:pt x="182" y="307"/>
                  </a:lnTo>
                  <a:lnTo>
                    <a:pt x="174" y="309"/>
                  </a:lnTo>
                  <a:lnTo>
                    <a:pt x="165" y="311"/>
                  </a:lnTo>
                  <a:lnTo>
                    <a:pt x="158" y="314"/>
                  </a:lnTo>
                  <a:lnTo>
                    <a:pt x="150" y="315"/>
                  </a:lnTo>
                  <a:lnTo>
                    <a:pt x="142" y="316"/>
                  </a:lnTo>
                  <a:lnTo>
                    <a:pt x="135" y="316"/>
                  </a:lnTo>
                  <a:lnTo>
                    <a:pt x="129" y="316"/>
                  </a:lnTo>
                  <a:lnTo>
                    <a:pt x="121" y="316"/>
                  </a:lnTo>
                  <a:lnTo>
                    <a:pt x="114" y="316"/>
                  </a:lnTo>
                  <a:lnTo>
                    <a:pt x="108" y="315"/>
                  </a:lnTo>
                  <a:lnTo>
                    <a:pt x="102" y="314"/>
                  </a:lnTo>
                  <a:lnTo>
                    <a:pt x="97" y="313"/>
                  </a:lnTo>
                  <a:lnTo>
                    <a:pt x="92" y="311"/>
                  </a:lnTo>
                  <a:lnTo>
                    <a:pt x="88" y="309"/>
                  </a:lnTo>
                  <a:lnTo>
                    <a:pt x="85" y="307"/>
                  </a:lnTo>
                  <a:lnTo>
                    <a:pt x="82" y="305"/>
                  </a:lnTo>
                  <a:lnTo>
                    <a:pt x="79" y="303"/>
                  </a:lnTo>
                  <a:lnTo>
                    <a:pt x="77" y="300"/>
                  </a:lnTo>
                  <a:lnTo>
                    <a:pt x="76" y="297"/>
                  </a:lnTo>
                  <a:lnTo>
                    <a:pt x="74" y="295"/>
                  </a:lnTo>
                  <a:lnTo>
                    <a:pt x="73" y="292"/>
                  </a:lnTo>
                  <a:lnTo>
                    <a:pt x="73" y="289"/>
                  </a:lnTo>
                  <a:lnTo>
                    <a:pt x="73" y="287"/>
                  </a:lnTo>
                  <a:lnTo>
                    <a:pt x="73" y="284"/>
                  </a:lnTo>
                  <a:lnTo>
                    <a:pt x="73" y="282"/>
                  </a:lnTo>
                  <a:lnTo>
                    <a:pt x="74" y="279"/>
                  </a:lnTo>
                  <a:lnTo>
                    <a:pt x="75" y="277"/>
                  </a:lnTo>
                  <a:lnTo>
                    <a:pt x="76" y="275"/>
                  </a:lnTo>
                  <a:lnTo>
                    <a:pt x="78" y="273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5" y="267"/>
                  </a:lnTo>
                  <a:lnTo>
                    <a:pt x="88" y="266"/>
                  </a:lnTo>
                  <a:lnTo>
                    <a:pt x="91" y="264"/>
                  </a:lnTo>
                  <a:lnTo>
                    <a:pt x="95" y="263"/>
                  </a:lnTo>
                  <a:lnTo>
                    <a:pt x="99" y="263"/>
                  </a:lnTo>
                  <a:lnTo>
                    <a:pt x="103" y="262"/>
                  </a:lnTo>
                  <a:lnTo>
                    <a:pt x="109" y="262"/>
                  </a:lnTo>
                  <a:lnTo>
                    <a:pt x="113" y="262"/>
                  </a:lnTo>
                  <a:lnTo>
                    <a:pt x="121" y="262"/>
                  </a:lnTo>
                  <a:lnTo>
                    <a:pt x="128" y="262"/>
                  </a:lnTo>
                  <a:lnTo>
                    <a:pt x="137" y="263"/>
                  </a:lnTo>
                  <a:lnTo>
                    <a:pt x="145" y="265"/>
                  </a:lnTo>
                  <a:lnTo>
                    <a:pt x="155" y="266"/>
                  </a:lnTo>
                  <a:lnTo>
                    <a:pt x="166" y="268"/>
                  </a:lnTo>
                  <a:lnTo>
                    <a:pt x="179" y="272"/>
                  </a:lnTo>
                  <a:lnTo>
                    <a:pt x="191" y="275"/>
                  </a:lnTo>
                  <a:lnTo>
                    <a:pt x="199" y="257"/>
                  </a:lnTo>
                  <a:lnTo>
                    <a:pt x="207" y="240"/>
                  </a:lnTo>
                  <a:lnTo>
                    <a:pt x="213" y="222"/>
                  </a:lnTo>
                  <a:lnTo>
                    <a:pt x="218" y="204"/>
                  </a:lnTo>
                  <a:lnTo>
                    <a:pt x="223" y="188"/>
                  </a:lnTo>
                  <a:lnTo>
                    <a:pt x="225" y="170"/>
                  </a:lnTo>
                  <a:lnTo>
                    <a:pt x="227" y="155"/>
                  </a:lnTo>
                  <a:lnTo>
                    <a:pt x="227" y="138"/>
                  </a:lnTo>
                  <a:lnTo>
                    <a:pt x="227" y="122"/>
                  </a:lnTo>
                  <a:lnTo>
                    <a:pt x="225" y="107"/>
                  </a:lnTo>
                  <a:lnTo>
                    <a:pt x="223" y="93"/>
                  </a:lnTo>
                  <a:lnTo>
                    <a:pt x="219" y="80"/>
                  </a:lnTo>
                  <a:lnTo>
                    <a:pt x="215" y="67"/>
                  </a:lnTo>
                  <a:lnTo>
                    <a:pt x="209" y="56"/>
                  </a:lnTo>
                  <a:lnTo>
                    <a:pt x="203" y="45"/>
                  </a:lnTo>
                  <a:lnTo>
                    <a:pt x="195" y="37"/>
                  </a:lnTo>
                  <a:lnTo>
                    <a:pt x="186" y="28"/>
                  </a:lnTo>
                  <a:lnTo>
                    <a:pt x="177" y="21"/>
                  </a:lnTo>
                  <a:lnTo>
                    <a:pt x="169" y="14"/>
                  </a:lnTo>
                  <a:lnTo>
                    <a:pt x="159" y="10"/>
                  </a:lnTo>
                  <a:lnTo>
                    <a:pt x="149" y="6"/>
                  </a:lnTo>
                  <a:lnTo>
                    <a:pt x="138" y="2"/>
                  </a:lnTo>
                  <a:lnTo>
                    <a:pt x="127" y="1"/>
                  </a:lnTo>
                  <a:lnTo>
                    <a:pt x="114" y="0"/>
                  </a:lnTo>
                  <a:lnTo>
                    <a:pt x="100" y="1"/>
                  </a:lnTo>
                  <a:lnTo>
                    <a:pt x="87" y="3"/>
                  </a:lnTo>
                  <a:lnTo>
                    <a:pt x="74" y="8"/>
                  </a:lnTo>
                  <a:lnTo>
                    <a:pt x="61" y="13"/>
                  </a:lnTo>
                  <a:lnTo>
                    <a:pt x="49" y="20"/>
                  </a:lnTo>
                  <a:lnTo>
                    <a:pt x="39" y="29"/>
                  </a:lnTo>
                  <a:lnTo>
                    <a:pt x="29" y="40"/>
                  </a:lnTo>
                  <a:lnTo>
                    <a:pt x="21" y="52"/>
                  </a:lnTo>
                  <a:lnTo>
                    <a:pt x="16" y="61"/>
                  </a:lnTo>
                  <a:lnTo>
                    <a:pt x="12" y="71"/>
                  </a:lnTo>
                  <a:lnTo>
                    <a:pt x="7" y="83"/>
                  </a:lnTo>
                  <a:lnTo>
                    <a:pt x="5" y="95"/>
                  </a:lnTo>
                  <a:lnTo>
                    <a:pt x="2" y="109"/>
                  </a:lnTo>
                  <a:lnTo>
                    <a:pt x="1" y="125"/>
                  </a:lnTo>
                  <a:lnTo>
                    <a:pt x="0" y="142"/>
                  </a:lnTo>
                  <a:lnTo>
                    <a:pt x="0" y="160"/>
                  </a:lnTo>
                  <a:lnTo>
                    <a:pt x="0" y="625"/>
                  </a:lnTo>
                </a:path>
              </a:pathLst>
            </a:custGeom>
            <a:noFill/>
            <a:ln w="3175">
              <a:solidFill>
                <a:srgbClr val="DD383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3065" y="2623"/>
              <a:ext cx="29" cy="78"/>
            </a:xfrm>
            <a:custGeom>
              <a:avLst/>
              <a:gdLst/>
              <a:ahLst/>
              <a:cxnLst>
                <a:cxn ang="0">
                  <a:pos x="115" y="313"/>
                </a:cxn>
                <a:cxn ang="0">
                  <a:pos x="77" y="313"/>
                </a:cxn>
                <a:cxn ang="0">
                  <a:pos x="77" y="69"/>
                </a:cxn>
                <a:cxn ang="0">
                  <a:pos x="73" y="73"/>
                </a:cxn>
                <a:cxn ang="0">
                  <a:pos x="69" y="76"/>
                </a:cxn>
                <a:cxn ang="0">
                  <a:pos x="65" y="79"/>
                </a:cxn>
                <a:cxn ang="0">
                  <a:pos x="61" y="83"/>
                </a:cxn>
                <a:cxn ang="0">
                  <a:pos x="56" y="86"/>
                </a:cxn>
                <a:cxn ang="0">
                  <a:pos x="51" y="89"/>
                </a:cxn>
                <a:cxn ang="0">
                  <a:pos x="46" y="92"/>
                </a:cxn>
                <a:cxn ang="0">
                  <a:pos x="41" y="95"/>
                </a:cxn>
                <a:cxn ang="0">
                  <a:pos x="35" y="98"/>
                </a:cxn>
                <a:cxn ang="0">
                  <a:pos x="30" y="101"/>
                </a:cxn>
                <a:cxn ang="0">
                  <a:pos x="24" y="105"/>
                </a:cxn>
                <a:cxn ang="0">
                  <a:pos x="20" y="107"/>
                </a:cxn>
                <a:cxn ang="0">
                  <a:pos x="14" y="109"/>
                </a:cxn>
                <a:cxn ang="0">
                  <a:pos x="10" y="111"/>
                </a:cxn>
                <a:cxn ang="0">
                  <a:pos x="4" y="114"/>
                </a:cxn>
                <a:cxn ang="0">
                  <a:pos x="0" y="115"/>
                </a:cxn>
                <a:cxn ang="0">
                  <a:pos x="0" y="78"/>
                </a:cxn>
                <a:cxn ang="0">
                  <a:pos x="8" y="74"/>
                </a:cxn>
                <a:cxn ang="0">
                  <a:pos x="15" y="71"/>
                </a:cxn>
                <a:cxn ang="0">
                  <a:pos x="23" y="66"/>
                </a:cxn>
                <a:cxn ang="0">
                  <a:pos x="31" y="62"/>
                </a:cxn>
                <a:cxn ang="0">
                  <a:pos x="37" y="57"/>
                </a:cxn>
                <a:cxn ang="0">
                  <a:pos x="44" y="52"/>
                </a:cxn>
                <a:cxn ang="0">
                  <a:pos x="51" y="47"/>
                </a:cxn>
                <a:cxn ang="0">
                  <a:pos x="56" y="42"/>
                </a:cxn>
                <a:cxn ang="0">
                  <a:pos x="62" y="36"/>
                </a:cxn>
                <a:cxn ang="0">
                  <a:pos x="67" y="31"/>
                </a:cxn>
                <a:cxn ang="0">
                  <a:pos x="73" y="25"/>
                </a:cxn>
                <a:cxn ang="0">
                  <a:pos x="77" y="21"/>
                </a:cxn>
                <a:cxn ang="0">
                  <a:pos x="80" y="15"/>
                </a:cxn>
                <a:cxn ang="0">
                  <a:pos x="85" y="10"/>
                </a:cxn>
                <a:cxn ang="0">
                  <a:pos x="88" y="5"/>
                </a:cxn>
                <a:cxn ang="0">
                  <a:pos x="90" y="0"/>
                </a:cxn>
                <a:cxn ang="0">
                  <a:pos x="115" y="0"/>
                </a:cxn>
                <a:cxn ang="0">
                  <a:pos x="115" y="313"/>
                </a:cxn>
              </a:cxnLst>
              <a:rect l="0" t="0" r="r" b="b"/>
              <a:pathLst>
                <a:path w="115" h="313">
                  <a:moveTo>
                    <a:pt x="115" y="313"/>
                  </a:moveTo>
                  <a:lnTo>
                    <a:pt x="77" y="313"/>
                  </a:lnTo>
                  <a:lnTo>
                    <a:pt x="77" y="69"/>
                  </a:lnTo>
                  <a:lnTo>
                    <a:pt x="73" y="73"/>
                  </a:lnTo>
                  <a:lnTo>
                    <a:pt x="69" y="76"/>
                  </a:lnTo>
                  <a:lnTo>
                    <a:pt x="65" y="79"/>
                  </a:lnTo>
                  <a:lnTo>
                    <a:pt x="61" y="83"/>
                  </a:lnTo>
                  <a:lnTo>
                    <a:pt x="56" y="86"/>
                  </a:lnTo>
                  <a:lnTo>
                    <a:pt x="51" y="89"/>
                  </a:lnTo>
                  <a:lnTo>
                    <a:pt x="46" y="92"/>
                  </a:lnTo>
                  <a:lnTo>
                    <a:pt x="41" y="95"/>
                  </a:lnTo>
                  <a:lnTo>
                    <a:pt x="35" y="98"/>
                  </a:lnTo>
                  <a:lnTo>
                    <a:pt x="30" y="101"/>
                  </a:lnTo>
                  <a:lnTo>
                    <a:pt x="24" y="105"/>
                  </a:lnTo>
                  <a:lnTo>
                    <a:pt x="20" y="107"/>
                  </a:lnTo>
                  <a:lnTo>
                    <a:pt x="14" y="109"/>
                  </a:lnTo>
                  <a:lnTo>
                    <a:pt x="10" y="111"/>
                  </a:lnTo>
                  <a:lnTo>
                    <a:pt x="4" y="114"/>
                  </a:lnTo>
                  <a:lnTo>
                    <a:pt x="0" y="115"/>
                  </a:lnTo>
                  <a:lnTo>
                    <a:pt x="0" y="78"/>
                  </a:lnTo>
                  <a:lnTo>
                    <a:pt x="8" y="74"/>
                  </a:lnTo>
                  <a:lnTo>
                    <a:pt x="15" y="71"/>
                  </a:lnTo>
                  <a:lnTo>
                    <a:pt x="23" y="66"/>
                  </a:lnTo>
                  <a:lnTo>
                    <a:pt x="31" y="62"/>
                  </a:lnTo>
                  <a:lnTo>
                    <a:pt x="37" y="57"/>
                  </a:lnTo>
                  <a:lnTo>
                    <a:pt x="44" y="52"/>
                  </a:lnTo>
                  <a:lnTo>
                    <a:pt x="51" y="47"/>
                  </a:lnTo>
                  <a:lnTo>
                    <a:pt x="56" y="42"/>
                  </a:lnTo>
                  <a:lnTo>
                    <a:pt x="62" y="36"/>
                  </a:lnTo>
                  <a:lnTo>
                    <a:pt x="67" y="31"/>
                  </a:lnTo>
                  <a:lnTo>
                    <a:pt x="73" y="25"/>
                  </a:lnTo>
                  <a:lnTo>
                    <a:pt x="77" y="21"/>
                  </a:lnTo>
                  <a:lnTo>
                    <a:pt x="80" y="15"/>
                  </a:lnTo>
                  <a:lnTo>
                    <a:pt x="85" y="10"/>
                  </a:lnTo>
                  <a:lnTo>
                    <a:pt x="88" y="5"/>
                  </a:lnTo>
                  <a:lnTo>
                    <a:pt x="90" y="0"/>
                  </a:lnTo>
                  <a:lnTo>
                    <a:pt x="115" y="0"/>
                  </a:lnTo>
                  <a:lnTo>
                    <a:pt x="115" y="313"/>
                  </a:lnTo>
                  <a:close/>
                </a:path>
              </a:pathLst>
            </a:custGeom>
            <a:solidFill>
              <a:srgbClr val="DD38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3065" y="2623"/>
              <a:ext cx="29" cy="78"/>
            </a:xfrm>
            <a:custGeom>
              <a:avLst/>
              <a:gdLst/>
              <a:ahLst/>
              <a:cxnLst>
                <a:cxn ang="0">
                  <a:pos x="115" y="313"/>
                </a:cxn>
                <a:cxn ang="0">
                  <a:pos x="77" y="313"/>
                </a:cxn>
                <a:cxn ang="0">
                  <a:pos x="77" y="69"/>
                </a:cxn>
                <a:cxn ang="0">
                  <a:pos x="73" y="73"/>
                </a:cxn>
                <a:cxn ang="0">
                  <a:pos x="69" y="76"/>
                </a:cxn>
                <a:cxn ang="0">
                  <a:pos x="65" y="79"/>
                </a:cxn>
                <a:cxn ang="0">
                  <a:pos x="61" y="83"/>
                </a:cxn>
                <a:cxn ang="0">
                  <a:pos x="56" y="86"/>
                </a:cxn>
                <a:cxn ang="0">
                  <a:pos x="51" y="89"/>
                </a:cxn>
                <a:cxn ang="0">
                  <a:pos x="46" y="92"/>
                </a:cxn>
                <a:cxn ang="0">
                  <a:pos x="41" y="95"/>
                </a:cxn>
                <a:cxn ang="0">
                  <a:pos x="35" y="98"/>
                </a:cxn>
                <a:cxn ang="0">
                  <a:pos x="30" y="101"/>
                </a:cxn>
                <a:cxn ang="0">
                  <a:pos x="24" y="105"/>
                </a:cxn>
                <a:cxn ang="0">
                  <a:pos x="20" y="107"/>
                </a:cxn>
                <a:cxn ang="0">
                  <a:pos x="14" y="109"/>
                </a:cxn>
                <a:cxn ang="0">
                  <a:pos x="10" y="111"/>
                </a:cxn>
                <a:cxn ang="0">
                  <a:pos x="4" y="114"/>
                </a:cxn>
                <a:cxn ang="0">
                  <a:pos x="0" y="115"/>
                </a:cxn>
                <a:cxn ang="0">
                  <a:pos x="0" y="78"/>
                </a:cxn>
                <a:cxn ang="0">
                  <a:pos x="8" y="74"/>
                </a:cxn>
                <a:cxn ang="0">
                  <a:pos x="15" y="71"/>
                </a:cxn>
                <a:cxn ang="0">
                  <a:pos x="23" y="66"/>
                </a:cxn>
                <a:cxn ang="0">
                  <a:pos x="31" y="62"/>
                </a:cxn>
                <a:cxn ang="0">
                  <a:pos x="37" y="57"/>
                </a:cxn>
                <a:cxn ang="0">
                  <a:pos x="44" y="52"/>
                </a:cxn>
                <a:cxn ang="0">
                  <a:pos x="51" y="47"/>
                </a:cxn>
                <a:cxn ang="0">
                  <a:pos x="56" y="42"/>
                </a:cxn>
                <a:cxn ang="0">
                  <a:pos x="62" y="36"/>
                </a:cxn>
                <a:cxn ang="0">
                  <a:pos x="67" y="31"/>
                </a:cxn>
                <a:cxn ang="0">
                  <a:pos x="73" y="25"/>
                </a:cxn>
                <a:cxn ang="0">
                  <a:pos x="77" y="21"/>
                </a:cxn>
                <a:cxn ang="0">
                  <a:pos x="80" y="15"/>
                </a:cxn>
                <a:cxn ang="0">
                  <a:pos x="85" y="10"/>
                </a:cxn>
                <a:cxn ang="0">
                  <a:pos x="88" y="5"/>
                </a:cxn>
                <a:cxn ang="0">
                  <a:pos x="90" y="0"/>
                </a:cxn>
                <a:cxn ang="0">
                  <a:pos x="115" y="0"/>
                </a:cxn>
                <a:cxn ang="0">
                  <a:pos x="115" y="313"/>
                </a:cxn>
              </a:cxnLst>
              <a:rect l="0" t="0" r="r" b="b"/>
              <a:pathLst>
                <a:path w="115" h="313">
                  <a:moveTo>
                    <a:pt x="115" y="313"/>
                  </a:moveTo>
                  <a:lnTo>
                    <a:pt x="77" y="313"/>
                  </a:lnTo>
                  <a:lnTo>
                    <a:pt x="77" y="69"/>
                  </a:lnTo>
                  <a:lnTo>
                    <a:pt x="73" y="73"/>
                  </a:lnTo>
                  <a:lnTo>
                    <a:pt x="69" y="76"/>
                  </a:lnTo>
                  <a:lnTo>
                    <a:pt x="65" y="79"/>
                  </a:lnTo>
                  <a:lnTo>
                    <a:pt x="61" y="83"/>
                  </a:lnTo>
                  <a:lnTo>
                    <a:pt x="56" y="86"/>
                  </a:lnTo>
                  <a:lnTo>
                    <a:pt x="51" y="89"/>
                  </a:lnTo>
                  <a:lnTo>
                    <a:pt x="46" y="92"/>
                  </a:lnTo>
                  <a:lnTo>
                    <a:pt x="41" y="95"/>
                  </a:lnTo>
                  <a:lnTo>
                    <a:pt x="35" y="98"/>
                  </a:lnTo>
                  <a:lnTo>
                    <a:pt x="30" y="101"/>
                  </a:lnTo>
                  <a:lnTo>
                    <a:pt x="24" y="105"/>
                  </a:lnTo>
                  <a:lnTo>
                    <a:pt x="20" y="107"/>
                  </a:lnTo>
                  <a:lnTo>
                    <a:pt x="14" y="109"/>
                  </a:lnTo>
                  <a:lnTo>
                    <a:pt x="10" y="111"/>
                  </a:lnTo>
                  <a:lnTo>
                    <a:pt x="4" y="114"/>
                  </a:lnTo>
                  <a:lnTo>
                    <a:pt x="0" y="115"/>
                  </a:lnTo>
                  <a:lnTo>
                    <a:pt x="0" y="78"/>
                  </a:lnTo>
                  <a:lnTo>
                    <a:pt x="8" y="74"/>
                  </a:lnTo>
                  <a:lnTo>
                    <a:pt x="15" y="71"/>
                  </a:lnTo>
                  <a:lnTo>
                    <a:pt x="23" y="66"/>
                  </a:lnTo>
                  <a:lnTo>
                    <a:pt x="31" y="62"/>
                  </a:lnTo>
                  <a:lnTo>
                    <a:pt x="37" y="57"/>
                  </a:lnTo>
                  <a:lnTo>
                    <a:pt x="44" y="52"/>
                  </a:lnTo>
                  <a:lnTo>
                    <a:pt x="51" y="47"/>
                  </a:lnTo>
                  <a:lnTo>
                    <a:pt x="56" y="42"/>
                  </a:lnTo>
                  <a:lnTo>
                    <a:pt x="62" y="36"/>
                  </a:lnTo>
                  <a:lnTo>
                    <a:pt x="67" y="31"/>
                  </a:lnTo>
                  <a:lnTo>
                    <a:pt x="73" y="25"/>
                  </a:lnTo>
                  <a:lnTo>
                    <a:pt x="77" y="21"/>
                  </a:lnTo>
                  <a:lnTo>
                    <a:pt x="80" y="15"/>
                  </a:lnTo>
                  <a:lnTo>
                    <a:pt x="85" y="10"/>
                  </a:lnTo>
                  <a:lnTo>
                    <a:pt x="88" y="5"/>
                  </a:lnTo>
                  <a:lnTo>
                    <a:pt x="90" y="0"/>
                  </a:lnTo>
                  <a:lnTo>
                    <a:pt x="115" y="0"/>
                  </a:lnTo>
                  <a:lnTo>
                    <a:pt x="115" y="313"/>
                  </a:lnTo>
                </a:path>
              </a:pathLst>
            </a:custGeom>
            <a:noFill/>
            <a:ln w="3175">
              <a:solidFill>
                <a:srgbClr val="DD383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Freeform 18"/>
            <p:cNvSpPr>
              <a:spLocks noEditPoints="1"/>
            </p:cNvSpPr>
            <p:nvPr/>
          </p:nvSpPr>
          <p:spPr bwMode="auto">
            <a:xfrm>
              <a:off x="1082" y="3232"/>
              <a:ext cx="119" cy="242"/>
            </a:xfrm>
            <a:custGeom>
              <a:avLst/>
              <a:gdLst/>
              <a:ahLst/>
              <a:cxnLst>
                <a:cxn ang="0">
                  <a:pos x="106" y="854"/>
                </a:cxn>
                <a:cxn ang="0">
                  <a:pos x="89" y="971"/>
                </a:cxn>
                <a:cxn ang="0">
                  <a:pos x="11" y="917"/>
                </a:cxn>
                <a:cxn ang="0">
                  <a:pos x="19" y="866"/>
                </a:cxn>
                <a:cxn ang="0">
                  <a:pos x="24" y="795"/>
                </a:cxn>
                <a:cxn ang="0">
                  <a:pos x="25" y="201"/>
                </a:cxn>
                <a:cxn ang="0">
                  <a:pos x="38" y="118"/>
                </a:cxn>
                <a:cxn ang="0">
                  <a:pos x="68" y="64"/>
                </a:cxn>
                <a:cxn ang="0">
                  <a:pos x="121" y="23"/>
                </a:cxn>
                <a:cxn ang="0">
                  <a:pos x="191" y="2"/>
                </a:cxn>
                <a:cxn ang="0">
                  <a:pos x="289" y="8"/>
                </a:cxn>
                <a:cxn ang="0">
                  <a:pos x="374" y="51"/>
                </a:cxn>
                <a:cxn ang="0">
                  <a:pos x="421" y="121"/>
                </a:cxn>
                <a:cxn ang="0">
                  <a:pos x="428" y="191"/>
                </a:cxn>
                <a:cxn ang="0">
                  <a:pos x="411" y="243"/>
                </a:cxn>
                <a:cxn ang="0">
                  <a:pos x="377" y="291"/>
                </a:cxn>
                <a:cxn ang="0">
                  <a:pos x="353" y="330"/>
                </a:cxn>
                <a:cxn ang="0">
                  <a:pos x="421" y="382"/>
                </a:cxn>
                <a:cxn ang="0">
                  <a:pos x="462" y="448"/>
                </a:cxn>
                <a:cxn ang="0">
                  <a:pos x="475" y="529"/>
                </a:cxn>
                <a:cxn ang="0">
                  <a:pos x="464" y="604"/>
                </a:cxn>
                <a:cxn ang="0">
                  <a:pos x="431" y="671"/>
                </a:cxn>
                <a:cxn ang="0">
                  <a:pos x="379" y="721"/>
                </a:cxn>
                <a:cxn ang="0">
                  <a:pos x="314" y="750"/>
                </a:cxn>
                <a:cxn ang="0">
                  <a:pos x="252" y="756"/>
                </a:cxn>
                <a:cxn ang="0">
                  <a:pos x="209" y="750"/>
                </a:cxn>
                <a:cxn ang="0">
                  <a:pos x="165" y="733"/>
                </a:cxn>
                <a:cxn ang="0">
                  <a:pos x="110" y="700"/>
                </a:cxn>
                <a:cxn ang="0">
                  <a:pos x="156" y="689"/>
                </a:cxn>
                <a:cxn ang="0">
                  <a:pos x="205" y="712"/>
                </a:cxn>
                <a:cxn ang="0">
                  <a:pos x="239" y="721"/>
                </a:cxn>
                <a:cxn ang="0">
                  <a:pos x="291" y="716"/>
                </a:cxn>
                <a:cxn ang="0">
                  <a:pos x="342" y="678"/>
                </a:cxn>
                <a:cxn ang="0">
                  <a:pos x="372" y="604"/>
                </a:cxn>
                <a:cxn ang="0">
                  <a:pos x="376" y="511"/>
                </a:cxn>
                <a:cxn ang="0">
                  <a:pos x="365" y="447"/>
                </a:cxn>
                <a:cxn ang="0">
                  <a:pos x="337" y="390"/>
                </a:cxn>
                <a:cxn ang="0">
                  <a:pos x="292" y="341"/>
                </a:cxn>
                <a:cxn ang="0">
                  <a:pos x="252" y="350"/>
                </a:cxn>
                <a:cxn ang="0">
                  <a:pos x="218" y="349"/>
                </a:cxn>
                <a:cxn ang="0">
                  <a:pos x="195" y="341"/>
                </a:cxn>
                <a:cxn ang="0">
                  <a:pos x="184" y="329"/>
                </a:cxn>
                <a:cxn ang="0">
                  <a:pos x="183" y="316"/>
                </a:cxn>
                <a:cxn ang="0">
                  <a:pos x="189" y="306"/>
                </a:cxn>
                <a:cxn ang="0">
                  <a:pos x="205" y="298"/>
                </a:cxn>
                <a:cxn ang="0">
                  <a:pos x="230" y="296"/>
                </a:cxn>
                <a:cxn ang="0">
                  <a:pos x="276" y="304"/>
                </a:cxn>
                <a:cxn ang="0">
                  <a:pos x="323" y="256"/>
                </a:cxn>
                <a:cxn ang="0">
                  <a:pos x="337" y="172"/>
                </a:cxn>
                <a:cxn ang="0">
                  <a:pos x="325" y="102"/>
                </a:cxn>
                <a:cxn ang="0">
                  <a:pos x="287" y="55"/>
                </a:cxn>
                <a:cxn ang="0">
                  <a:pos x="237" y="36"/>
                </a:cxn>
                <a:cxn ang="0">
                  <a:pos x="172" y="48"/>
                </a:cxn>
                <a:cxn ang="0">
                  <a:pos x="126" y="95"/>
                </a:cxn>
                <a:cxn ang="0">
                  <a:pos x="111" y="160"/>
                </a:cxn>
              </a:cxnLst>
              <a:rect l="0" t="0" r="r" b="b"/>
              <a:pathLst>
                <a:path w="475" h="971">
                  <a:moveTo>
                    <a:pt x="110" y="700"/>
                  </a:moveTo>
                  <a:lnTo>
                    <a:pt x="110" y="788"/>
                  </a:lnTo>
                  <a:lnTo>
                    <a:pt x="109" y="809"/>
                  </a:lnTo>
                  <a:lnTo>
                    <a:pt x="108" y="832"/>
                  </a:lnTo>
                  <a:lnTo>
                    <a:pt x="106" y="854"/>
                  </a:lnTo>
                  <a:lnTo>
                    <a:pt x="104" y="876"/>
                  </a:lnTo>
                  <a:lnTo>
                    <a:pt x="101" y="899"/>
                  </a:lnTo>
                  <a:lnTo>
                    <a:pt x="98" y="923"/>
                  </a:lnTo>
                  <a:lnTo>
                    <a:pt x="93" y="946"/>
                  </a:lnTo>
                  <a:lnTo>
                    <a:pt x="89" y="971"/>
                  </a:lnTo>
                  <a:lnTo>
                    <a:pt x="0" y="971"/>
                  </a:lnTo>
                  <a:lnTo>
                    <a:pt x="4" y="955"/>
                  </a:lnTo>
                  <a:lnTo>
                    <a:pt x="7" y="941"/>
                  </a:lnTo>
                  <a:lnTo>
                    <a:pt x="9" y="929"/>
                  </a:lnTo>
                  <a:lnTo>
                    <a:pt x="11" y="917"/>
                  </a:lnTo>
                  <a:lnTo>
                    <a:pt x="14" y="907"/>
                  </a:lnTo>
                  <a:lnTo>
                    <a:pt x="15" y="898"/>
                  </a:lnTo>
                  <a:lnTo>
                    <a:pt x="16" y="890"/>
                  </a:lnTo>
                  <a:lnTo>
                    <a:pt x="17" y="883"/>
                  </a:lnTo>
                  <a:lnTo>
                    <a:pt x="19" y="866"/>
                  </a:lnTo>
                  <a:lnTo>
                    <a:pt x="20" y="849"/>
                  </a:lnTo>
                  <a:lnTo>
                    <a:pt x="21" y="834"/>
                  </a:lnTo>
                  <a:lnTo>
                    <a:pt x="23" y="819"/>
                  </a:lnTo>
                  <a:lnTo>
                    <a:pt x="23" y="807"/>
                  </a:lnTo>
                  <a:lnTo>
                    <a:pt x="24" y="795"/>
                  </a:lnTo>
                  <a:lnTo>
                    <a:pt x="24" y="785"/>
                  </a:lnTo>
                  <a:lnTo>
                    <a:pt x="24" y="776"/>
                  </a:lnTo>
                  <a:lnTo>
                    <a:pt x="24" y="244"/>
                  </a:lnTo>
                  <a:lnTo>
                    <a:pt x="24" y="222"/>
                  </a:lnTo>
                  <a:lnTo>
                    <a:pt x="25" y="201"/>
                  </a:lnTo>
                  <a:lnTo>
                    <a:pt x="27" y="181"/>
                  </a:lnTo>
                  <a:lnTo>
                    <a:pt x="28" y="163"/>
                  </a:lnTo>
                  <a:lnTo>
                    <a:pt x="31" y="147"/>
                  </a:lnTo>
                  <a:lnTo>
                    <a:pt x="35" y="132"/>
                  </a:lnTo>
                  <a:lnTo>
                    <a:pt x="38" y="118"/>
                  </a:lnTo>
                  <a:lnTo>
                    <a:pt x="42" y="106"/>
                  </a:lnTo>
                  <a:lnTo>
                    <a:pt x="47" y="95"/>
                  </a:lnTo>
                  <a:lnTo>
                    <a:pt x="53" y="84"/>
                  </a:lnTo>
                  <a:lnTo>
                    <a:pt x="60" y="74"/>
                  </a:lnTo>
                  <a:lnTo>
                    <a:pt x="68" y="64"/>
                  </a:lnTo>
                  <a:lnTo>
                    <a:pt x="77" y="55"/>
                  </a:lnTo>
                  <a:lnTo>
                    <a:pt x="87" y="47"/>
                  </a:lnTo>
                  <a:lnTo>
                    <a:pt x="98" y="39"/>
                  </a:lnTo>
                  <a:lnTo>
                    <a:pt x="109" y="31"/>
                  </a:lnTo>
                  <a:lnTo>
                    <a:pt x="121" y="23"/>
                  </a:lnTo>
                  <a:lnTo>
                    <a:pt x="134" y="18"/>
                  </a:lnTo>
                  <a:lnTo>
                    <a:pt x="147" y="12"/>
                  </a:lnTo>
                  <a:lnTo>
                    <a:pt x="162" y="8"/>
                  </a:lnTo>
                  <a:lnTo>
                    <a:pt x="177" y="5"/>
                  </a:lnTo>
                  <a:lnTo>
                    <a:pt x="191" y="2"/>
                  </a:lnTo>
                  <a:lnTo>
                    <a:pt x="208" y="1"/>
                  </a:lnTo>
                  <a:lnTo>
                    <a:pt x="225" y="0"/>
                  </a:lnTo>
                  <a:lnTo>
                    <a:pt x="247" y="1"/>
                  </a:lnTo>
                  <a:lnTo>
                    <a:pt x="269" y="4"/>
                  </a:lnTo>
                  <a:lnTo>
                    <a:pt x="289" y="8"/>
                  </a:lnTo>
                  <a:lnTo>
                    <a:pt x="308" y="13"/>
                  </a:lnTo>
                  <a:lnTo>
                    <a:pt x="326" y="20"/>
                  </a:lnTo>
                  <a:lnTo>
                    <a:pt x="343" y="29"/>
                  </a:lnTo>
                  <a:lnTo>
                    <a:pt x="358" y="39"/>
                  </a:lnTo>
                  <a:lnTo>
                    <a:pt x="374" y="51"/>
                  </a:lnTo>
                  <a:lnTo>
                    <a:pt x="386" y="63"/>
                  </a:lnTo>
                  <a:lnTo>
                    <a:pt x="398" y="76"/>
                  </a:lnTo>
                  <a:lnTo>
                    <a:pt x="407" y="91"/>
                  </a:lnTo>
                  <a:lnTo>
                    <a:pt x="414" y="105"/>
                  </a:lnTo>
                  <a:lnTo>
                    <a:pt x="421" y="121"/>
                  </a:lnTo>
                  <a:lnTo>
                    <a:pt x="425" y="136"/>
                  </a:lnTo>
                  <a:lnTo>
                    <a:pt x="428" y="153"/>
                  </a:lnTo>
                  <a:lnTo>
                    <a:pt x="429" y="169"/>
                  </a:lnTo>
                  <a:lnTo>
                    <a:pt x="429" y="180"/>
                  </a:lnTo>
                  <a:lnTo>
                    <a:pt x="428" y="191"/>
                  </a:lnTo>
                  <a:lnTo>
                    <a:pt x="425" y="202"/>
                  </a:lnTo>
                  <a:lnTo>
                    <a:pt x="423" y="212"/>
                  </a:lnTo>
                  <a:lnTo>
                    <a:pt x="420" y="223"/>
                  </a:lnTo>
                  <a:lnTo>
                    <a:pt x="417" y="233"/>
                  </a:lnTo>
                  <a:lnTo>
                    <a:pt x="411" y="243"/>
                  </a:lnTo>
                  <a:lnTo>
                    <a:pt x="407" y="253"/>
                  </a:lnTo>
                  <a:lnTo>
                    <a:pt x="400" y="263"/>
                  </a:lnTo>
                  <a:lnTo>
                    <a:pt x="393" y="273"/>
                  </a:lnTo>
                  <a:lnTo>
                    <a:pt x="386" y="282"/>
                  </a:lnTo>
                  <a:lnTo>
                    <a:pt x="377" y="291"/>
                  </a:lnTo>
                  <a:lnTo>
                    <a:pt x="368" y="299"/>
                  </a:lnTo>
                  <a:lnTo>
                    <a:pt x="358" y="307"/>
                  </a:lnTo>
                  <a:lnTo>
                    <a:pt x="348" y="315"/>
                  </a:lnTo>
                  <a:lnTo>
                    <a:pt x="336" y="323"/>
                  </a:lnTo>
                  <a:lnTo>
                    <a:pt x="353" y="330"/>
                  </a:lnTo>
                  <a:lnTo>
                    <a:pt x="369" y="340"/>
                  </a:lnTo>
                  <a:lnTo>
                    <a:pt x="384" y="350"/>
                  </a:lnTo>
                  <a:lnTo>
                    <a:pt x="397" y="360"/>
                  </a:lnTo>
                  <a:lnTo>
                    <a:pt x="410" y="371"/>
                  </a:lnTo>
                  <a:lnTo>
                    <a:pt x="421" y="382"/>
                  </a:lnTo>
                  <a:lnTo>
                    <a:pt x="431" y="394"/>
                  </a:lnTo>
                  <a:lnTo>
                    <a:pt x="441" y="408"/>
                  </a:lnTo>
                  <a:lnTo>
                    <a:pt x="449" y="421"/>
                  </a:lnTo>
                  <a:lnTo>
                    <a:pt x="456" y="434"/>
                  </a:lnTo>
                  <a:lnTo>
                    <a:pt x="462" y="448"/>
                  </a:lnTo>
                  <a:lnTo>
                    <a:pt x="467" y="464"/>
                  </a:lnTo>
                  <a:lnTo>
                    <a:pt x="471" y="479"/>
                  </a:lnTo>
                  <a:lnTo>
                    <a:pt x="473" y="496"/>
                  </a:lnTo>
                  <a:lnTo>
                    <a:pt x="475" y="512"/>
                  </a:lnTo>
                  <a:lnTo>
                    <a:pt x="475" y="529"/>
                  </a:lnTo>
                  <a:lnTo>
                    <a:pt x="475" y="545"/>
                  </a:lnTo>
                  <a:lnTo>
                    <a:pt x="474" y="560"/>
                  </a:lnTo>
                  <a:lnTo>
                    <a:pt x="472" y="575"/>
                  </a:lnTo>
                  <a:lnTo>
                    <a:pt x="469" y="590"/>
                  </a:lnTo>
                  <a:lnTo>
                    <a:pt x="464" y="604"/>
                  </a:lnTo>
                  <a:lnTo>
                    <a:pt x="460" y="618"/>
                  </a:lnTo>
                  <a:lnTo>
                    <a:pt x="453" y="633"/>
                  </a:lnTo>
                  <a:lnTo>
                    <a:pt x="446" y="646"/>
                  </a:lnTo>
                  <a:lnTo>
                    <a:pt x="439" y="659"/>
                  </a:lnTo>
                  <a:lnTo>
                    <a:pt x="431" y="671"/>
                  </a:lnTo>
                  <a:lnTo>
                    <a:pt x="421" y="683"/>
                  </a:lnTo>
                  <a:lnTo>
                    <a:pt x="412" y="694"/>
                  </a:lnTo>
                  <a:lnTo>
                    <a:pt x="401" y="703"/>
                  </a:lnTo>
                  <a:lnTo>
                    <a:pt x="390" y="712"/>
                  </a:lnTo>
                  <a:lnTo>
                    <a:pt x="379" y="721"/>
                  </a:lnTo>
                  <a:lnTo>
                    <a:pt x="366" y="729"/>
                  </a:lnTo>
                  <a:lnTo>
                    <a:pt x="354" y="735"/>
                  </a:lnTo>
                  <a:lnTo>
                    <a:pt x="340" y="741"/>
                  </a:lnTo>
                  <a:lnTo>
                    <a:pt x="327" y="745"/>
                  </a:lnTo>
                  <a:lnTo>
                    <a:pt x="314" y="750"/>
                  </a:lnTo>
                  <a:lnTo>
                    <a:pt x="302" y="753"/>
                  </a:lnTo>
                  <a:lnTo>
                    <a:pt x="287" y="755"/>
                  </a:lnTo>
                  <a:lnTo>
                    <a:pt x="274" y="756"/>
                  </a:lnTo>
                  <a:lnTo>
                    <a:pt x="261" y="758"/>
                  </a:lnTo>
                  <a:lnTo>
                    <a:pt x="252" y="756"/>
                  </a:lnTo>
                  <a:lnTo>
                    <a:pt x="243" y="756"/>
                  </a:lnTo>
                  <a:lnTo>
                    <a:pt x="236" y="755"/>
                  </a:lnTo>
                  <a:lnTo>
                    <a:pt x="227" y="754"/>
                  </a:lnTo>
                  <a:lnTo>
                    <a:pt x="218" y="752"/>
                  </a:lnTo>
                  <a:lnTo>
                    <a:pt x="209" y="750"/>
                  </a:lnTo>
                  <a:lnTo>
                    <a:pt x="200" y="748"/>
                  </a:lnTo>
                  <a:lnTo>
                    <a:pt x="193" y="745"/>
                  </a:lnTo>
                  <a:lnTo>
                    <a:pt x="184" y="742"/>
                  </a:lnTo>
                  <a:lnTo>
                    <a:pt x="174" y="738"/>
                  </a:lnTo>
                  <a:lnTo>
                    <a:pt x="165" y="733"/>
                  </a:lnTo>
                  <a:lnTo>
                    <a:pt x="154" y="728"/>
                  </a:lnTo>
                  <a:lnTo>
                    <a:pt x="144" y="722"/>
                  </a:lnTo>
                  <a:lnTo>
                    <a:pt x="133" y="716"/>
                  </a:lnTo>
                  <a:lnTo>
                    <a:pt x="121" y="708"/>
                  </a:lnTo>
                  <a:lnTo>
                    <a:pt x="110" y="700"/>
                  </a:lnTo>
                  <a:close/>
                  <a:moveTo>
                    <a:pt x="110" y="659"/>
                  </a:moveTo>
                  <a:lnTo>
                    <a:pt x="122" y="667"/>
                  </a:lnTo>
                  <a:lnTo>
                    <a:pt x="134" y="676"/>
                  </a:lnTo>
                  <a:lnTo>
                    <a:pt x="145" y="683"/>
                  </a:lnTo>
                  <a:lnTo>
                    <a:pt x="156" y="689"/>
                  </a:lnTo>
                  <a:lnTo>
                    <a:pt x="167" y="696"/>
                  </a:lnTo>
                  <a:lnTo>
                    <a:pt x="178" y="701"/>
                  </a:lnTo>
                  <a:lnTo>
                    <a:pt x="188" y="706"/>
                  </a:lnTo>
                  <a:lnTo>
                    <a:pt x="197" y="710"/>
                  </a:lnTo>
                  <a:lnTo>
                    <a:pt x="205" y="712"/>
                  </a:lnTo>
                  <a:lnTo>
                    <a:pt x="211" y="716"/>
                  </a:lnTo>
                  <a:lnTo>
                    <a:pt x="218" y="717"/>
                  </a:lnTo>
                  <a:lnTo>
                    <a:pt x="226" y="719"/>
                  </a:lnTo>
                  <a:lnTo>
                    <a:pt x="232" y="720"/>
                  </a:lnTo>
                  <a:lnTo>
                    <a:pt x="239" y="721"/>
                  </a:lnTo>
                  <a:lnTo>
                    <a:pt x="247" y="721"/>
                  </a:lnTo>
                  <a:lnTo>
                    <a:pt x="253" y="721"/>
                  </a:lnTo>
                  <a:lnTo>
                    <a:pt x="267" y="721"/>
                  </a:lnTo>
                  <a:lnTo>
                    <a:pt x="279" y="719"/>
                  </a:lnTo>
                  <a:lnTo>
                    <a:pt x="291" y="716"/>
                  </a:lnTo>
                  <a:lnTo>
                    <a:pt x="302" y="711"/>
                  </a:lnTo>
                  <a:lnTo>
                    <a:pt x="313" y="705"/>
                  </a:lnTo>
                  <a:lnTo>
                    <a:pt x="323" y="697"/>
                  </a:lnTo>
                  <a:lnTo>
                    <a:pt x="333" y="688"/>
                  </a:lnTo>
                  <a:lnTo>
                    <a:pt x="342" y="678"/>
                  </a:lnTo>
                  <a:lnTo>
                    <a:pt x="350" y="667"/>
                  </a:lnTo>
                  <a:lnTo>
                    <a:pt x="357" y="654"/>
                  </a:lnTo>
                  <a:lnTo>
                    <a:pt x="364" y="638"/>
                  </a:lnTo>
                  <a:lnTo>
                    <a:pt x="368" y="622"/>
                  </a:lnTo>
                  <a:lnTo>
                    <a:pt x="372" y="604"/>
                  </a:lnTo>
                  <a:lnTo>
                    <a:pt x="375" y="584"/>
                  </a:lnTo>
                  <a:lnTo>
                    <a:pt x="377" y="563"/>
                  </a:lnTo>
                  <a:lnTo>
                    <a:pt x="377" y="540"/>
                  </a:lnTo>
                  <a:lnTo>
                    <a:pt x="377" y="526"/>
                  </a:lnTo>
                  <a:lnTo>
                    <a:pt x="376" y="511"/>
                  </a:lnTo>
                  <a:lnTo>
                    <a:pt x="375" y="498"/>
                  </a:lnTo>
                  <a:lnTo>
                    <a:pt x="374" y="485"/>
                  </a:lnTo>
                  <a:lnTo>
                    <a:pt x="370" y="472"/>
                  </a:lnTo>
                  <a:lnTo>
                    <a:pt x="368" y="459"/>
                  </a:lnTo>
                  <a:lnTo>
                    <a:pt x="365" y="447"/>
                  </a:lnTo>
                  <a:lnTo>
                    <a:pt x="360" y="436"/>
                  </a:lnTo>
                  <a:lnTo>
                    <a:pt x="356" y="425"/>
                  </a:lnTo>
                  <a:lnTo>
                    <a:pt x="350" y="414"/>
                  </a:lnTo>
                  <a:lnTo>
                    <a:pt x="344" y="402"/>
                  </a:lnTo>
                  <a:lnTo>
                    <a:pt x="337" y="390"/>
                  </a:lnTo>
                  <a:lnTo>
                    <a:pt x="329" y="378"/>
                  </a:lnTo>
                  <a:lnTo>
                    <a:pt x="321" y="365"/>
                  </a:lnTo>
                  <a:lnTo>
                    <a:pt x="311" y="352"/>
                  </a:lnTo>
                  <a:lnTo>
                    <a:pt x="301" y="339"/>
                  </a:lnTo>
                  <a:lnTo>
                    <a:pt x="292" y="341"/>
                  </a:lnTo>
                  <a:lnTo>
                    <a:pt x="283" y="344"/>
                  </a:lnTo>
                  <a:lnTo>
                    <a:pt x="275" y="346"/>
                  </a:lnTo>
                  <a:lnTo>
                    <a:pt x="268" y="348"/>
                  </a:lnTo>
                  <a:lnTo>
                    <a:pt x="260" y="349"/>
                  </a:lnTo>
                  <a:lnTo>
                    <a:pt x="252" y="350"/>
                  </a:lnTo>
                  <a:lnTo>
                    <a:pt x="246" y="350"/>
                  </a:lnTo>
                  <a:lnTo>
                    <a:pt x="239" y="351"/>
                  </a:lnTo>
                  <a:lnTo>
                    <a:pt x="231" y="350"/>
                  </a:lnTo>
                  <a:lnTo>
                    <a:pt x="225" y="350"/>
                  </a:lnTo>
                  <a:lnTo>
                    <a:pt x="218" y="349"/>
                  </a:lnTo>
                  <a:lnTo>
                    <a:pt x="212" y="348"/>
                  </a:lnTo>
                  <a:lnTo>
                    <a:pt x="207" y="347"/>
                  </a:lnTo>
                  <a:lnTo>
                    <a:pt x="202" y="346"/>
                  </a:lnTo>
                  <a:lnTo>
                    <a:pt x="198" y="344"/>
                  </a:lnTo>
                  <a:lnTo>
                    <a:pt x="195" y="341"/>
                  </a:lnTo>
                  <a:lnTo>
                    <a:pt x="191" y="339"/>
                  </a:lnTo>
                  <a:lnTo>
                    <a:pt x="189" y="337"/>
                  </a:lnTo>
                  <a:lnTo>
                    <a:pt x="187" y="335"/>
                  </a:lnTo>
                  <a:lnTo>
                    <a:pt x="185" y="331"/>
                  </a:lnTo>
                  <a:lnTo>
                    <a:pt x="184" y="329"/>
                  </a:lnTo>
                  <a:lnTo>
                    <a:pt x="183" y="327"/>
                  </a:lnTo>
                  <a:lnTo>
                    <a:pt x="183" y="324"/>
                  </a:lnTo>
                  <a:lnTo>
                    <a:pt x="183" y="321"/>
                  </a:lnTo>
                  <a:lnTo>
                    <a:pt x="183" y="319"/>
                  </a:lnTo>
                  <a:lnTo>
                    <a:pt x="183" y="316"/>
                  </a:lnTo>
                  <a:lnTo>
                    <a:pt x="184" y="314"/>
                  </a:lnTo>
                  <a:lnTo>
                    <a:pt x="185" y="312"/>
                  </a:lnTo>
                  <a:lnTo>
                    <a:pt x="186" y="309"/>
                  </a:lnTo>
                  <a:lnTo>
                    <a:pt x="188" y="307"/>
                  </a:lnTo>
                  <a:lnTo>
                    <a:pt x="189" y="306"/>
                  </a:lnTo>
                  <a:lnTo>
                    <a:pt x="193" y="304"/>
                  </a:lnTo>
                  <a:lnTo>
                    <a:pt x="195" y="302"/>
                  </a:lnTo>
                  <a:lnTo>
                    <a:pt x="198" y="301"/>
                  </a:lnTo>
                  <a:lnTo>
                    <a:pt x="201" y="299"/>
                  </a:lnTo>
                  <a:lnTo>
                    <a:pt x="205" y="298"/>
                  </a:lnTo>
                  <a:lnTo>
                    <a:pt x="209" y="297"/>
                  </a:lnTo>
                  <a:lnTo>
                    <a:pt x="214" y="296"/>
                  </a:lnTo>
                  <a:lnTo>
                    <a:pt x="218" y="296"/>
                  </a:lnTo>
                  <a:lnTo>
                    <a:pt x="223" y="296"/>
                  </a:lnTo>
                  <a:lnTo>
                    <a:pt x="230" y="296"/>
                  </a:lnTo>
                  <a:lnTo>
                    <a:pt x="238" y="296"/>
                  </a:lnTo>
                  <a:lnTo>
                    <a:pt x="247" y="297"/>
                  </a:lnTo>
                  <a:lnTo>
                    <a:pt x="255" y="299"/>
                  </a:lnTo>
                  <a:lnTo>
                    <a:pt x="265" y="302"/>
                  </a:lnTo>
                  <a:lnTo>
                    <a:pt x="276" y="304"/>
                  </a:lnTo>
                  <a:lnTo>
                    <a:pt x="289" y="306"/>
                  </a:lnTo>
                  <a:lnTo>
                    <a:pt x="301" y="309"/>
                  </a:lnTo>
                  <a:lnTo>
                    <a:pt x="310" y="292"/>
                  </a:lnTo>
                  <a:lnTo>
                    <a:pt x="316" y="274"/>
                  </a:lnTo>
                  <a:lnTo>
                    <a:pt x="323" y="256"/>
                  </a:lnTo>
                  <a:lnTo>
                    <a:pt x="328" y="239"/>
                  </a:lnTo>
                  <a:lnTo>
                    <a:pt x="332" y="222"/>
                  </a:lnTo>
                  <a:lnTo>
                    <a:pt x="335" y="206"/>
                  </a:lnTo>
                  <a:lnTo>
                    <a:pt x="337" y="189"/>
                  </a:lnTo>
                  <a:lnTo>
                    <a:pt x="337" y="172"/>
                  </a:lnTo>
                  <a:lnTo>
                    <a:pt x="337" y="156"/>
                  </a:lnTo>
                  <a:lnTo>
                    <a:pt x="335" y="142"/>
                  </a:lnTo>
                  <a:lnTo>
                    <a:pt x="333" y="127"/>
                  </a:lnTo>
                  <a:lnTo>
                    <a:pt x="329" y="114"/>
                  </a:lnTo>
                  <a:lnTo>
                    <a:pt x="325" y="102"/>
                  </a:lnTo>
                  <a:lnTo>
                    <a:pt x="319" y="91"/>
                  </a:lnTo>
                  <a:lnTo>
                    <a:pt x="313" y="81"/>
                  </a:lnTo>
                  <a:lnTo>
                    <a:pt x="305" y="71"/>
                  </a:lnTo>
                  <a:lnTo>
                    <a:pt x="296" y="62"/>
                  </a:lnTo>
                  <a:lnTo>
                    <a:pt x="287" y="55"/>
                  </a:lnTo>
                  <a:lnTo>
                    <a:pt x="279" y="49"/>
                  </a:lnTo>
                  <a:lnTo>
                    <a:pt x="269" y="44"/>
                  </a:lnTo>
                  <a:lnTo>
                    <a:pt x="259" y="40"/>
                  </a:lnTo>
                  <a:lnTo>
                    <a:pt x="248" y="37"/>
                  </a:lnTo>
                  <a:lnTo>
                    <a:pt x="237" y="36"/>
                  </a:lnTo>
                  <a:lnTo>
                    <a:pt x="225" y="34"/>
                  </a:lnTo>
                  <a:lnTo>
                    <a:pt x="210" y="36"/>
                  </a:lnTo>
                  <a:lnTo>
                    <a:pt x="196" y="38"/>
                  </a:lnTo>
                  <a:lnTo>
                    <a:pt x="184" y="42"/>
                  </a:lnTo>
                  <a:lnTo>
                    <a:pt x="172" y="48"/>
                  </a:lnTo>
                  <a:lnTo>
                    <a:pt x="159" y="55"/>
                  </a:lnTo>
                  <a:lnTo>
                    <a:pt x="149" y="63"/>
                  </a:lnTo>
                  <a:lnTo>
                    <a:pt x="140" y="74"/>
                  </a:lnTo>
                  <a:lnTo>
                    <a:pt x="131" y="86"/>
                  </a:lnTo>
                  <a:lnTo>
                    <a:pt x="126" y="95"/>
                  </a:lnTo>
                  <a:lnTo>
                    <a:pt x="122" y="105"/>
                  </a:lnTo>
                  <a:lnTo>
                    <a:pt x="117" y="117"/>
                  </a:lnTo>
                  <a:lnTo>
                    <a:pt x="115" y="131"/>
                  </a:lnTo>
                  <a:lnTo>
                    <a:pt x="112" y="145"/>
                  </a:lnTo>
                  <a:lnTo>
                    <a:pt x="111" y="160"/>
                  </a:lnTo>
                  <a:lnTo>
                    <a:pt x="110" y="177"/>
                  </a:lnTo>
                  <a:lnTo>
                    <a:pt x="110" y="195"/>
                  </a:lnTo>
                  <a:lnTo>
                    <a:pt x="110" y="659"/>
                  </a:lnTo>
                  <a:close/>
                </a:path>
              </a:pathLst>
            </a:custGeom>
            <a:solidFill>
              <a:srgbClr val="3A9C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1082" y="3232"/>
              <a:ext cx="119" cy="242"/>
            </a:xfrm>
            <a:custGeom>
              <a:avLst/>
              <a:gdLst/>
              <a:ahLst/>
              <a:cxnLst>
                <a:cxn ang="0">
                  <a:pos x="109" y="809"/>
                </a:cxn>
                <a:cxn ang="0">
                  <a:pos x="104" y="876"/>
                </a:cxn>
                <a:cxn ang="0">
                  <a:pos x="93" y="946"/>
                </a:cxn>
                <a:cxn ang="0">
                  <a:pos x="4" y="955"/>
                </a:cxn>
                <a:cxn ang="0">
                  <a:pos x="11" y="917"/>
                </a:cxn>
                <a:cxn ang="0">
                  <a:pos x="16" y="890"/>
                </a:cxn>
                <a:cxn ang="0">
                  <a:pos x="20" y="849"/>
                </a:cxn>
                <a:cxn ang="0">
                  <a:pos x="23" y="807"/>
                </a:cxn>
                <a:cxn ang="0">
                  <a:pos x="24" y="776"/>
                </a:cxn>
                <a:cxn ang="0">
                  <a:pos x="25" y="201"/>
                </a:cxn>
                <a:cxn ang="0">
                  <a:pos x="31" y="147"/>
                </a:cxn>
                <a:cxn ang="0">
                  <a:pos x="42" y="106"/>
                </a:cxn>
                <a:cxn ang="0">
                  <a:pos x="60" y="74"/>
                </a:cxn>
                <a:cxn ang="0">
                  <a:pos x="87" y="47"/>
                </a:cxn>
                <a:cxn ang="0">
                  <a:pos x="121" y="23"/>
                </a:cxn>
                <a:cxn ang="0">
                  <a:pos x="162" y="8"/>
                </a:cxn>
                <a:cxn ang="0">
                  <a:pos x="208" y="1"/>
                </a:cxn>
                <a:cxn ang="0">
                  <a:pos x="269" y="4"/>
                </a:cxn>
                <a:cxn ang="0">
                  <a:pos x="326" y="20"/>
                </a:cxn>
                <a:cxn ang="0">
                  <a:pos x="374" y="51"/>
                </a:cxn>
                <a:cxn ang="0">
                  <a:pos x="407" y="91"/>
                </a:cxn>
                <a:cxn ang="0">
                  <a:pos x="425" y="136"/>
                </a:cxn>
                <a:cxn ang="0">
                  <a:pos x="429" y="180"/>
                </a:cxn>
                <a:cxn ang="0">
                  <a:pos x="423" y="212"/>
                </a:cxn>
                <a:cxn ang="0">
                  <a:pos x="411" y="243"/>
                </a:cxn>
                <a:cxn ang="0">
                  <a:pos x="393" y="273"/>
                </a:cxn>
                <a:cxn ang="0">
                  <a:pos x="368" y="299"/>
                </a:cxn>
                <a:cxn ang="0">
                  <a:pos x="336" y="323"/>
                </a:cxn>
                <a:cxn ang="0">
                  <a:pos x="384" y="350"/>
                </a:cxn>
                <a:cxn ang="0">
                  <a:pos x="421" y="382"/>
                </a:cxn>
                <a:cxn ang="0">
                  <a:pos x="449" y="421"/>
                </a:cxn>
                <a:cxn ang="0">
                  <a:pos x="467" y="464"/>
                </a:cxn>
                <a:cxn ang="0">
                  <a:pos x="475" y="512"/>
                </a:cxn>
                <a:cxn ang="0">
                  <a:pos x="474" y="560"/>
                </a:cxn>
                <a:cxn ang="0">
                  <a:pos x="464" y="604"/>
                </a:cxn>
                <a:cxn ang="0">
                  <a:pos x="446" y="646"/>
                </a:cxn>
                <a:cxn ang="0">
                  <a:pos x="421" y="683"/>
                </a:cxn>
                <a:cxn ang="0">
                  <a:pos x="390" y="712"/>
                </a:cxn>
                <a:cxn ang="0">
                  <a:pos x="354" y="735"/>
                </a:cxn>
                <a:cxn ang="0">
                  <a:pos x="314" y="750"/>
                </a:cxn>
                <a:cxn ang="0">
                  <a:pos x="274" y="756"/>
                </a:cxn>
                <a:cxn ang="0">
                  <a:pos x="243" y="756"/>
                </a:cxn>
                <a:cxn ang="0">
                  <a:pos x="218" y="752"/>
                </a:cxn>
                <a:cxn ang="0">
                  <a:pos x="193" y="745"/>
                </a:cxn>
                <a:cxn ang="0">
                  <a:pos x="165" y="733"/>
                </a:cxn>
                <a:cxn ang="0">
                  <a:pos x="133" y="716"/>
                </a:cxn>
              </a:cxnLst>
              <a:rect l="0" t="0" r="r" b="b"/>
              <a:pathLst>
                <a:path w="475" h="971">
                  <a:moveTo>
                    <a:pt x="110" y="700"/>
                  </a:moveTo>
                  <a:lnTo>
                    <a:pt x="110" y="788"/>
                  </a:lnTo>
                  <a:lnTo>
                    <a:pt x="109" y="809"/>
                  </a:lnTo>
                  <a:lnTo>
                    <a:pt x="108" y="832"/>
                  </a:lnTo>
                  <a:lnTo>
                    <a:pt x="106" y="854"/>
                  </a:lnTo>
                  <a:lnTo>
                    <a:pt x="104" y="876"/>
                  </a:lnTo>
                  <a:lnTo>
                    <a:pt x="101" y="899"/>
                  </a:lnTo>
                  <a:lnTo>
                    <a:pt x="98" y="923"/>
                  </a:lnTo>
                  <a:lnTo>
                    <a:pt x="93" y="946"/>
                  </a:lnTo>
                  <a:lnTo>
                    <a:pt x="89" y="971"/>
                  </a:lnTo>
                  <a:lnTo>
                    <a:pt x="0" y="971"/>
                  </a:lnTo>
                  <a:lnTo>
                    <a:pt x="4" y="955"/>
                  </a:lnTo>
                  <a:lnTo>
                    <a:pt x="7" y="941"/>
                  </a:lnTo>
                  <a:lnTo>
                    <a:pt x="9" y="929"/>
                  </a:lnTo>
                  <a:lnTo>
                    <a:pt x="11" y="917"/>
                  </a:lnTo>
                  <a:lnTo>
                    <a:pt x="14" y="907"/>
                  </a:lnTo>
                  <a:lnTo>
                    <a:pt x="15" y="898"/>
                  </a:lnTo>
                  <a:lnTo>
                    <a:pt x="16" y="890"/>
                  </a:lnTo>
                  <a:lnTo>
                    <a:pt x="17" y="883"/>
                  </a:lnTo>
                  <a:lnTo>
                    <a:pt x="19" y="866"/>
                  </a:lnTo>
                  <a:lnTo>
                    <a:pt x="20" y="849"/>
                  </a:lnTo>
                  <a:lnTo>
                    <a:pt x="21" y="834"/>
                  </a:lnTo>
                  <a:lnTo>
                    <a:pt x="23" y="819"/>
                  </a:lnTo>
                  <a:lnTo>
                    <a:pt x="23" y="807"/>
                  </a:lnTo>
                  <a:lnTo>
                    <a:pt x="24" y="795"/>
                  </a:lnTo>
                  <a:lnTo>
                    <a:pt x="24" y="785"/>
                  </a:lnTo>
                  <a:lnTo>
                    <a:pt x="24" y="776"/>
                  </a:lnTo>
                  <a:lnTo>
                    <a:pt x="24" y="244"/>
                  </a:lnTo>
                  <a:lnTo>
                    <a:pt x="24" y="222"/>
                  </a:lnTo>
                  <a:lnTo>
                    <a:pt x="25" y="201"/>
                  </a:lnTo>
                  <a:lnTo>
                    <a:pt x="27" y="181"/>
                  </a:lnTo>
                  <a:lnTo>
                    <a:pt x="28" y="163"/>
                  </a:lnTo>
                  <a:lnTo>
                    <a:pt x="31" y="147"/>
                  </a:lnTo>
                  <a:lnTo>
                    <a:pt x="35" y="132"/>
                  </a:lnTo>
                  <a:lnTo>
                    <a:pt x="38" y="118"/>
                  </a:lnTo>
                  <a:lnTo>
                    <a:pt x="42" y="106"/>
                  </a:lnTo>
                  <a:lnTo>
                    <a:pt x="47" y="95"/>
                  </a:lnTo>
                  <a:lnTo>
                    <a:pt x="53" y="84"/>
                  </a:lnTo>
                  <a:lnTo>
                    <a:pt x="60" y="74"/>
                  </a:lnTo>
                  <a:lnTo>
                    <a:pt x="68" y="64"/>
                  </a:lnTo>
                  <a:lnTo>
                    <a:pt x="77" y="55"/>
                  </a:lnTo>
                  <a:lnTo>
                    <a:pt x="87" y="47"/>
                  </a:lnTo>
                  <a:lnTo>
                    <a:pt x="98" y="39"/>
                  </a:lnTo>
                  <a:lnTo>
                    <a:pt x="109" y="31"/>
                  </a:lnTo>
                  <a:lnTo>
                    <a:pt x="121" y="23"/>
                  </a:lnTo>
                  <a:lnTo>
                    <a:pt x="134" y="18"/>
                  </a:lnTo>
                  <a:lnTo>
                    <a:pt x="147" y="12"/>
                  </a:lnTo>
                  <a:lnTo>
                    <a:pt x="162" y="8"/>
                  </a:lnTo>
                  <a:lnTo>
                    <a:pt x="177" y="5"/>
                  </a:lnTo>
                  <a:lnTo>
                    <a:pt x="191" y="2"/>
                  </a:lnTo>
                  <a:lnTo>
                    <a:pt x="208" y="1"/>
                  </a:lnTo>
                  <a:lnTo>
                    <a:pt x="225" y="0"/>
                  </a:lnTo>
                  <a:lnTo>
                    <a:pt x="247" y="1"/>
                  </a:lnTo>
                  <a:lnTo>
                    <a:pt x="269" y="4"/>
                  </a:lnTo>
                  <a:lnTo>
                    <a:pt x="289" y="8"/>
                  </a:lnTo>
                  <a:lnTo>
                    <a:pt x="308" y="13"/>
                  </a:lnTo>
                  <a:lnTo>
                    <a:pt x="326" y="20"/>
                  </a:lnTo>
                  <a:lnTo>
                    <a:pt x="343" y="29"/>
                  </a:lnTo>
                  <a:lnTo>
                    <a:pt x="358" y="39"/>
                  </a:lnTo>
                  <a:lnTo>
                    <a:pt x="374" y="51"/>
                  </a:lnTo>
                  <a:lnTo>
                    <a:pt x="386" y="63"/>
                  </a:lnTo>
                  <a:lnTo>
                    <a:pt x="398" y="76"/>
                  </a:lnTo>
                  <a:lnTo>
                    <a:pt x="407" y="91"/>
                  </a:lnTo>
                  <a:lnTo>
                    <a:pt x="414" y="105"/>
                  </a:lnTo>
                  <a:lnTo>
                    <a:pt x="421" y="121"/>
                  </a:lnTo>
                  <a:lnTo>
                    <a:pt x="425" y="136"/>
                  </a:lnTo>
                  <a:lnTo>
                    <a:pt x="428" y="153"/>
                  </a:lnTo>
                  <a:lnTo>
                    <a:pt x="429" y="169"/>
                  </a:lnTo>
                  <a:lnTo>
                    <a:pt x="429" y="180"/>
                  </a:lnTo>
                  <a:lnTo>
                    <a:pt x="428" y="191"/>
                  </a:lnTo>
                  <a:lnTo>
                    <a:pt x="425" y="202"/>
                  </a:lnTo>
                  <a:lnTo>
                    <a:pt x="423" y="212"/>
                  </a:lnTo>
                  <a:lnTo>
                    <a:pt x="420" y="223"/>
                  </a:lnTo>
                  <a:lnTo>
                    <a:pt x="417" y="233"/>
                  </a:lnTo>
                  <a:lnTo>
                    <a:pt x="411" y="243"/>
                  </a:lnTo>
                  <a:lnTo>
                    <a:pt x="407" y="253"/>
                  </a:lnTo>
                  <a:lnTo>
                    <a:pt x="400" y="263"/>
                  </a:lnTo>
                  <a:lnTo>
                    <a:pt x="393" y="273"/>
                  </a:lnTo>
                  <a:lnTo>
                    <a:pt x="386" y="282"/>
                  </a:lnTo>
                  <a:lnTo>
                    <a:pt x="377" y="291"/>
                  </a:lnTo>
                  <a:lnTo>
                    <a:pt x="368" y="299"/>
                  </a:lnTo>
                  <a:lnTo>
                    <a:pt x="358" y="307"/>
                  </a:lnTo>
                  <a:lnTo>
                    <a:pt x="348" y="315"/>
                  </a:lnTo>
                  <a:lnTo>
                    <a:pt x="336" y="323"/>
                  </a:lnTo>
                  <a:lnTo>
                    <a:pt x="353" y="330"/>
                  </a:lnTo>
                  <a:lnTo>
                    <a:pt x="369" y="340"/>
                  </a:lnTo>
                  <a:lnTo>
                    <a:pt x="384" y="350"/>
                  </a:lnTo>
                  <a:lnTo>
                    <a:pt x="397" y="360"/>
                  </a:lnTo>
                  <a:lnTo>
                    <a:pt x="410" y="371"/>
                  </a:lnTo>
                  <a:lnTo>
                    <a:pt x="421" y="382"/>
                  </a:lnTo>
                  <a:lnTo>
                    <a:pt x="431" y="394"/>
                  </a:lnTo>
                  <a:lnTo>
                    <a:pt x="441" y="408"/>
                  </a:lnTo>
                  <a:lnTo>
                    <a:pt x="449" y="421"/>
                  </a:lnTo>
                  <a:lnTo>
                    <a:pt x="456" y="434"/>
                  </a:lnTo>
                  <a:lnTo>
                    <a:pt x="462" y="448"/>
                  </a:lnTo>
                  <a:lnTo>
                    <a:pt x="467" y="464"/>
                  </a:lnTo>
                  <a:lnTo>
                    <a:pt x="471" y="479"/>
                  </a:lnTo>
                  <a:lnTo>
                    <a:pt x="473" y="496"/>
                  </a:lnTo>
                  <a:lnTo>
                    <a:pt x="475" y="512"/>
                  </a:lnTo>
                  <a:lnTo>
                    <a:pt x="475" y="529"/>
                  </a:lnTo>
                  <a:lnTo>
                    <a:pt x="475" y="545"/>
                  </a:lnTo>
                  <a:lnTo>
                    <a:pt x="474" y="560"/>
                  </a:lnTo>
                  <a:lnTo>
                    <a:pt x="472" y="575"/>
                  </a:lnTo>
                  <a:lnTo>
                    <a:pt x="469" y="590"/>
                  </a:lnTo>
                  <a:lnTo>
                    <a:pt x="464" y="604"/>
                  </a:lnTo>
                  <a:lnTo>
                    <a:pt x="460" y="618"/>
                  </a:lnTo>
                  <a:lnTo>
                    <a:pt x="453" y="633"/>
                  </a:lnTo>
                  <a:lnTo>
                    <a:pt x="446" y="646"/>
                  </a:lnTo>
                  <a:lnTo>
                    <a:pt x="439" y="659"/>
                  </a:lnTo>
                  <a:lnTo>
                    <a:pt x="431" y="671"/>
                  </a:lnTo>
                  <a:lnTo>
                    <a:pt x="421" y="683"/>
                  </a:lnTo>
                  <a:lnTo>
                    <a:pt x="412" y="694"/>
                  </a:lnTo>
                  <a:lnTo>
                    <a:pt x="401" y="703"/>
                  </a:lnTo>
                  <a:lnTo>
                    <a:pt x="390" y="712"/>
                  </a:lnTo>
                  <a:lnTo>
                    <a:pt x="379" y="721"/>
                  </a:lnTo>
                  <a:lnTo>
                    <a:pt x="366" y="729"/>
                  </a:lnTo>
                  <a:lnTo>
                    <a:pt x="354" y="735"/>
                  </a:lnTo>
                  <a:lnTo>
                    <a:pt x="340" y="741"/>
                  </a:lnTo>
                  <a:lnTo>
                    <a:pt x="327" y="745"/>
                  </a:lnTo>
                  <a:lnTo>
                    <a:pt x="314" y="750"/>
                  </a:lnTo>
                  <a:lnTo>
                    <a:pt x="302" y="753"/>
                  </a:lnTo>
                  <a:lnTo>
                    <a:pt x="287" y="755"/>
                  </a:lnTo>
                  <a:lnTo>
                    <a:pt x="274" y="756"/>
                  </a:lnTo>
                  <a:lnTo>
                    <a:pt x="261" y="758"/>
                  </a:lnTo>
                  <a:lnTo>
                    <a:pt x="252" y="756"/>
                  </a:lnTo>
                  <a:lnTo>
                    <a:pt x="243" y="756"/>
                  </a:lnTo>
                  <a:lnTo>
                    <a:pt x="236" y="755"/>
                  </a:lnTo>
                  <a:lnTo>
                    <a:pt x="227" y="754"/>
                  </a:lnTo>
                  <a:lnTo>
                    <a:pt x="218" y="752"/>
                  </a:lnTo>
                  <a:lnTo>
                    <a:pt x="209" y="750"/>
                  </a:lnTo>
                  <a:lnTo>
                    <a:pt x="200" y="748"/>
                  </a:lnTo>
                  <a:lnTo>
                    <a:pt x="193" y="745"/>
                  </a:lnTo>
                  <a:lnTo>
                    <a:pt x="184" y="742"/>
                  </a:lnTo>
                  <a:lnTo>
                    <a:pt x="174" y="738"/>
                  </a:lnTo>
                  <a:lnTo>
                    <a:pt x="165" y="733"/>
                  </a:lnTo>
                  <a:lnTo>
                    <a:pt x="154" y="728"/>
                  </a:lnTo>
                  <a:lnTo>
                    <a:pt x="144" y="722"/>
                  </a:lnTo>
                  <a:lnTo>
                    <a:pt x="133" y="716"/>
                  </a:lnTo>
                  <a:lnTo>
                    <a:pt x="121" y="708"/>
                  </a:lnTo>
                  <a:lnTo>
                    <a:pt x="110" y="700"/>
                  </a:lnTo>
                </a:path>
              </a:pathLst>
            </a:custGeom>
            <a:noFill/>
            <a:ln w="3175">
              <a:solidFill>
                <a:srgbClr val="3C3C6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Freeform 20"/>
            <p:cNvSpPr>
              <a:spLocks/>
            </p:cNvSpPr>
            <p:nvPr/>
          </p:nvSpPr>
          <p:spPr bwMode="auto">
            <a:xfrm>
              <a:off x="1109" y="3240"/>
              <a:ext cx="67" cy="172"/>
            </a:xfrm>
            <a:custGeom>
              <a:avLst/>
              <a:gdLst/>
              <a:ahLst/>
              <a:cxnLst>
                <a:cxn ang="0">
                  <a:pos x="24" y="642"/>
                </a:cxn>
                <a:cxn ang="0">
                  <a:pos x="57" y="662"/>
                </a:cxn>
                <a:cxn ang="0">
                  <a:pos x="87" y="676"/>
                </a:cxn>
                <a:cxn ang="0">
                  <a:pos x="108" y="683"/>
                </a:cxn>
                <a:cxn ang="0">
                  <a:pos x="129" y="687"/>
                </a:cxn>
                <a:cxn ang="0">
                  <a:pos x="157" y="687"/>
                </a:cxn>
                <a:cxn ang="0">
                  <a:pos x="192" y="677"/>
                </a:cxn>
                <a:cxn ang="0">
                  <a:pos x="223" y="654"/>
                </a:cxn>
                <a:cxn ang="0">
                  <a:pos x="247" y="620"/>
                </a:cxn>
                <a:cxn ang="0">
                  <a:pos x="262" y="570"/>
                </a:cxn>
                <a:cxn ang="0">
                  <a:pos x="267" y="506"/>
                </a:cxn>
                <a:cxn ang="0">
                  <a:pos x="265" y="464"/>
                </a:cxn>
                <a:cxn ang="0">
                  <a:pos x="258" y="425"/>
                </a:cxn>
                <a:cxn ang="0">
                  <a:pos x="246" y="391"/>
                </a:cxn>
                <a:cxn ang="0">
                  <a:pos x="227" y="356"/>
                </a:cxn>
                <a:cxn ang="0">
                  <a:pos x="201" y="318"/>
                </a:cxn>
                <a:cxn ang="0">
                  <a:pos x="173" y="310"/>
                </a:cxn>
                <a:cxn ang="0">
                  <a:pos x="150" y="315"/>
                </a:cxn>
                <a:cxn ang="0">
                  <a:pos x="129" y="317"/>
                </a:cxn>
                <a:cxn ang="0">
                  <a:pos x="108" y="315"/>
                </a:cxn>
                <a:cxn ang="0">
                  <a:pos x="92" y="312"/>
                </a:cxn>
                <a:cxn ang="0">
                  <a:pos x="81" y="305"/>
                </a:cxn>
                <a:cxn ang="0">
                  <a:pos x="75" y="297"/>
                </a:cxn>
                <a:cxn ang="0">
                  <a:pos x="73" y="290"/>
                </a:cxn>
                <a:cxn ang="0">
                  <a:pos x="73" y="282"/>
                </a:cxn>
                <a:cxn ang="0">
                  <a:pos x="76" y="275"/>
                </a:cxn>
                <a:cxn ang="0">
                  <a:pos x="83" y="270"/>
                </a:cxn>
                <a:cxn ang="0">
                  <a:pos x="91" y="265"/>
                </a:cxn>
                <a:cxn ang="0">
                  <a:pos x="104" y="262"/>
                </a:cxn>
                <a:cxn ang="0">
                  <a:pos x="120" y="262"/>
                </a:cxn>
                <a:cxn ang="0">
                  <a:pos x="145" y="265"/>
                </a:cxn>
                <a:cxn ang="0">
                  <a:pos x="179" y="272"/>
                </a:cxn>
                <a:cxn ang="0">
                  <a:pos x="206" y="240"/>
                </a:cxn>
                <a:cxn ang="0">
                  <a:pos x="222" y="188"/>
                </a:cxn>
                <a:cxn ang="0">
                  <a:pos x="227" y="138"/>
                </a:cxn>
                <a:cxn ang="0">
                  <a:pos x="223" y="93"/>
                </a:cxn>
                <a:cxn ang="0">
                  <a:pos x="209" y="57"/>
                </a:cxn>
                <a:cxn ang="0">
                  <a:pos x="186" y="28"/>
                </a:cxn>
                <a:cxn ang="0">
                  <a:pos x="159" y="10"/>
                </a:cxn>
                <a:cxn ang="0">
                  <a:pos x="127" y="2"/>
                </a:cxn>
                <a:cxn ang="0">
                  <a:pos x="86" y="4"/>
                </a:cxn>
                <a:cxn ang="0">
                  <a:pos x="49" y="21"/>
                </a:cxn>
                <a:cxn ang="0">
                  <a:pos x="21" y="52"/>
                </a:cxn>
                <a:cxn ang="0">
                  <a:pos x="7" y="83"/>
                </a:cxn>
                <a:cxn ang="0">
                  <a:pos x="1" y="126"/>
                </a:cxn>
                <a:cxn ang="0">
                  <a:pos x="0" y="625"/>
                </a:cxn>
              </a:cxnLst>
              <a:rect l="0" t="0" r="r" b="b"/>
              <a:pathLst>
                <a:path w="267" h="687">
                  <a:moveTo>
                    <a:pt x="0" y="625"/>
                  </a:moveTo>
                  <a:lnTo>
                    <a:pt x="12" y="633"/>
                  </a:lnTo>
                  <a:lnTo>
                    <a:pt x="24" y="642"/>
                  </a:lnTo>
                  <a:lnTo>
                    <a:pt x="35" y="649"/>
                  </a:lnTo>
                  <a:lnTo>
                    <a:pt x="46" y="655"/>
                  </a:lnTo>
                  <a:lnTo>
                    <a:pt x="57" y="662"/>
                  </a:lnTo>
                  <a:lnTo>
                    <a:pt x="68" y="667"/>
                  </a:lnTo>
                  <a:lnTo>
                    <a:pt x="78" y="672"/>
                  </a:lnTo>
                  <a:lnTo>
                    <a:pt x="87" y="676"/>
                  </a:lnTo>
                  <a:lnTo>
                    <a:pt x="95" y="678"/>
                  </a:lnTo>
                  <a:lnTo>
                    <a:pt x="101" y="682"/>
                  </a:lnTo>
                  <a:lnTo>
                    <a:pt x="108" y="683"/>
                  </a:lnTo>
                  <a:lnTo>
                    <a:pt x="116" y="685"/>
                  </a:lnTo>
                  <a:lnTo>
                    <a:pt x="122" y="686"/>
                  </a:lnTo>
                  <a:lnTo>
                    <a:pt x="129" y="687"/>
                  </a:lnTo>
                  <a:lnTo>
                    <a:pt x="137" y="687"/>
                  </a:lnTo>
                  <a:lnTo>
                    <a:pt x="143" y="687"/>
                  </a:lnTo>
                  <a:lnTo>
                    <a:pt x="157" y="687"/>
                  </a:lnTo>
                  <a:lnTo>
                    <a:pt x="169" y="685"/>
                  </a:lnTo>
                  <a:lnTo>
                    <a:pt x="181" y="682"/>
                  </a:lnTo>
                  <a:lnTo>
                    <a:pt x="192" y="677"/>
                  </a:lnTo>
                  <a:lnTo>
                    <a:pt x="203" y="671"/>
                  </a:lnTo>
                  <a:lnTo>
                    <a:pt x="213" y="663"/>
                  </a:lnTo>
                  <a:lnTo>
                    <a:pt x="223" y="654"/>
                  </a:lnTo>
                  <a:lnTo>
                    <a:pt x="232" y="644"/>
                  </a:lnTo>
                  <a:lnTo>
                    <a:pt x="240" y="633"/>
                  </a:lnTo>
                  <a:lnTo>
                    <a:pt x="247" y="620"/>
                  </a:lnTo>
                  <a:lnTo>
                    <a:pt x="254" y="604"/>
                  </a:lnTo>
                  <a:lnTo>
                    <a:pt x="258" y="588"/>
                  </a:lnTo>
                  <a:lnTo>
                    <a:pt x="262" y="570"/>
                  </a:lnTo>
                  <a:lnTo>
                    <a:pt x="265" y="550"/>
                  </a:lnTo>
                  <a:lnTo>
                    <a:pt x="267" y="529"/>
                  </a:lnTo>
                  <a:lnTo>
                    <a:pt x="267" y="506"/>
                  </a:lnTo>
                  <a:lnTo>
                    <a:pt x="267" y="492"/>
                  </a:lnTo>
                  <a:lnTo>
                    <a:pt x="266" y="477"/>
                  </a:lnTo>
                  <a:lnTo>
                    <a:pt x="265" y="464"/>
                  </a:lnTo>
                  <a:lnTo>
                    <a:pt x="264" y="451"/>
                  </a:lnTo>
                  <a:lnTo>
                    <a:pt x="260" y="438"/>
                  </a:lnTo>
                  <a:lnTo>
                    <a:pt x="258" y="425"/>
                  </a:lnTo>
                  <a:lnTo>
                    <a:pt x="255" y="413"/>
                  </a:lnTo>
                  <a:lnTo>
                    <a:pt x="250" y="402"/>
                  </a:lnTo>
                  <a:lnTo>
                    <a:pt x="246" y="391"/>
                  </a:lnTo>
                  <a:lnTo>
                    <a:pt x="240" y="380"/>
                  </a:lnTo>
                  <a:lnTo>
                    <a:pt x="234" y="368"/>
                  </a:lnTo>
                  <a:lnTo>
                    <a:pt x="227" y="356"/>
                  </a:lnTo>
                  <a:lnTo>
                    <a:pt x="219" y="344"/>
                  </a:lnTo>
                  <a:lnTo>
                    <a:pt x="211" y="331"/>
                  </a:lnTo>
                  <a:lnTo>
                    <a:pt x="201" y="318"/>
                  </a:lnTo>
                  <a:lnTo>
                    <a:pt x="191" y="305"/>
                  </a:lnTo>
                  <a:lnTo>
                    <a:pt x="182" y="307"/>
                  </a:lnTo>
                  <a:lnTo>
                    <a:pt x="173" y="310"/>
                  </a:lnTo>
                  <a:lnTo>
                    <a:pt x="165" y="312"/>
                  </a:lnTo>
                  <a:lnTo>
                    <a:pt x="158" y="314"/>
                  </a:lnTo>
                  <a:lnTo>
                    <a:pt x="150" y="315"/>
                  </a:lnTo>
                  <a:lnTo>
                    <a:pt x="142" y="316"/>
                  </a:lnTo>
                  <a:lnTo>
                    <a:pt x="136" y="316"/>
                  </a:lnTo>
                  <a:lnTo>
                    <a:pt x="129" y="317"/>
                  </a:lnTo>
                  <a:lnTo>
                    <a:pt x="121" y="316"/>
                  </a:lnTo>
                  <a:lnTo>
                    <a:pt x="115" y="316"/>
                  </a:lnTo>
                  <a:lnTo>
                    <a:pt x="108" y="315"/>
                  </a:lnTo>
                  <a:lnTo>
                    <a:pt x="102" y="314"/>
                  </a:lnTo>
                  <a:lnTo>
                    <a:pt x="97" y="313"/>
                  </a:lnTo>
                  <a:lnTo>
                    <a:pt x="92" y="312"/>
                  </a:lnTo>
                  <a:lnTo>
                    <a:pt x="88" y="310"/>
                  </a:lnTo>
                  <a:lnTo>
                    <a:pt x="85" y="307"/>
                  </a:lnTo>
                  <a:lnTo>
                    <a:pt x="81" y="305"/>
                  </a:lnTo>
                  <a:lnTo>
                    <a:pt x="79" y="303"/>
                  </a:lnTo>
                  <a:lnTo>
                    <a:pt x="77" y="301"/>
                  </a:lnTo>
                  <a:lnTo>
                    <a:pt x="75" y="297"/>
                  </a:lnTo>
                  <a:lnTo>
                    <a:pt x="74" y="295"/>
                  </a:lnTo>
                  <a:lnTo>
                    <a:pt x="73" y="293"/>
                  </a:lnTo>
                  <a:lnTo>
                    <a:pt x="73" y="290"/>
                  </a:lnTo>
                  <a:lnTo>
                    <a:pt x="73" y="287"/>
                  </a:lnTo>
                  <a:lnTo>
                    <a:pt x="73" y="285"/>
                  </a:lnTo>
                  <a:lnTo>
                    <a:pt x="73" y="282"/>
                  </a:lnTo>
                  <a:lnTo>
                    <a:pt x="74" y="280"/>
                  </a:lnTo>
                  <a:lnTo>
                    <a:pt x="75" y="278"/>
                  </a:lnTo>
                  <a:lnTo>
                    <a:pt x="76" y="275"/>
                  </a:lnTo>
                  <a:lnTo>
                    <a:pt x="78" y="273"/>
                  </a:lnTo>
                  <a:lnTo>
                    <a:pt x="79" y="272"/>
                  </a:lnTo>
                  <a:lnTo>
                    <a:pt x="83" y="270"/>
                  </a:lnTo>
                  <a:lnTo>
                    <a:pt x="85" y="268"/>
                  </a:lnTo>
                  <a:lnTo>
                    <a:pt x="88" y="267"/>
                  </a:lnTo>
                  <a:lnTo>
                    <a:pt x="91" y="265"/>
                  </a:lnTo>
                  <a:lnTo>
                    <a:pt x="95" y="264"/>
                  </a:lnTo>
                  <a:lnTo>
                    <a:pt x="99" y="263"/>
                  </a:lnTo>
                  <a:lnTo>
                    <a:pt x="104" y="262"/>
                  </a:lnTo>
                  <a:lnTo>
                    <a:pt x="108" y="262"/>
                  </a:lnTo>
                  <a:lnTo>
                    <a:pt x="113" y="262"/>
                  </a:lnTo>
                  <a:lnTo>
                    <a:pt x="120" y="262"/>
                  </a:lnTo>
                  <a:lnTo>
                    <a:pt x="128" y="262"/>
                  </a:lnTo>
                  <a:lnTo>
                    <a:pt x="137" y="263"/>
                  </a:lnTo>
                  <a:lnTo>
                    <a:pt x="145" y="265"/>
                  </a:lnTo>
                  <a:lnTo>
                    <a:pt x="155" y="268"/>
                  </a:lnTo>
                  <a:lnTo>
                    <a:pt x="166" y="270"/>
                  </a:lnTo>
                  <a:lnTo>
                    <a:pt x="179" y="272"/>
                  </a:lnTo>
                  <a:lnTo>
                    <a:pt x="191" y="275"/>
                  </a:lnTo>
                  <a:lnTo>
                    <a:pt x="200" y="258"/>
                  </a:lnTo>
                  <a:lnTo>
                    <a:pt x="206" y="240"/>
                  </a:lnTo>
                  <a:lnTo>
                    <a:pt x="213" y="222"/>
                  </a:lnTo>
                  <a:lnTo>
                    <a:pt x="218" y="205"/>
                  </a:lnTo>
                  <a:lnTo>
                    <a:pt x="222" y="188"/>
                  </a:lnTo>
                  <a:lnTo>
                    <a:pt x="225" y="172"/>
                  </a:lnTo>
                  <a:lnTo>
                    <a:pt x="227" y="155"/>
                  </a:lnTo>
                  <a:lnTo>
                    <a:pt x="227" y="138"/>
                  </a:lnTo>
                  <a:lnTo>
                    <a:pt x="227" y="122"/>
                  </a:lnTo>
                  <a:lnTo>
                    <a:pt x="225" y="108"/>
                  </a:lnTo>
                  <a:lnTo>
                    <a:pt x="223" y="93"/>
                  </a:lnTo>
                  <a:lnTo>
                    <a:pt x="219" y="80"/>
                  </a:lnTo>
                  <a:lnTo>
                    <a:pt x="215" y="68"/>
                  </a:lnTo>
                  <a:lnTo>
                    <a:pt x="209" y="57"/>
                  </a:lnTo>
                  <a:lnTo>
                    <a:pt x="203" y="47"/>
                  </a:lnTo>
                  <a:lnTo>
                    <a:pt x="195" y="37"/>
                  </a:lnTo>
                  <a:lnTo>
                    <a:pt x="186" y="28"/>
                  </a:lnTo>
                  <a:lnTo>
                    <a:pt x="177" y="21"/>
                  </a:lnTo>
                  <a:lnTo>
                    <a:pt x="169" y="15"/>
                  </a:lnTo>
                  <a:lnTo>
                    <a:pt x="159" y="10"/>
                  </a:lnTo>
                  <a:lnTo>
                    <a:pt x="149" y="6"/>
                  </a:lnTo>
                  <a:lnTo>
                    <a:pt x="138" y="3"/>
                  </a:lnTo>
                  <a:lnTo>
                    <a:pt x="127" y="2"/>
                  </a:lnTo>
                  <a:lnTo>
                    <a:pt x="115" y="0"/>
                  </a:lnTo>
                  <a:lnTo>
                    <a:pt x="100" y="2"/>
                  </a:lnTo>
                  <a:lnTo>
                    <a:pt x="86" y="4"/>
                  </a:lnTo>
                  <a:lnTo>
                    <a:pt x="74" y="8"/>
                  </a:lnTo>
                  <a:lnTo>
                    <a:pt x="62" y="14"/>
                  </a:lnTo>
                  <a:lnTo>
                    <a:pt x="49" y="21"/>
                  </a:lnTo>
                  <a:lnTo>
                    <a:pt x="39" y="29"/>
                  </a:lnTo>
                  <a:lnTo>
                    <a:pt x="30" y="40"/>
                  </a:lnTo>
                  <a:lnTo>
                    <a:pt x="21" y="52"/>
                  </a:lnTo>
                  <a:lnTo>
                    <a:pt x="16" y="61"/>
                  </a:lnTo>
                  <a:lnTo>
                    <a:pt x="12" y="71"/>
                  </a:lnTo>
                  <a:lnTo>
                    <a:pt x="7" y="83"/>
                  </a:lnTo>
                  <a:lnTo>
                    <a:pt x="5" y="97"/>
                  </a:lnTo>
                  <a:lnTo>
                    <a:pt x="2" y="111"/>
                  </a:lnTo>
                  <a:lnTo>
                    <a:pt x="1" y="126"/>
                  </a:lnTo>
                  <a:lnTo>
                    <a:pt x="0" y="143"/>
                  </a:lnTo>
                  <a:lnTo>
                    <a:pt x="0" y="161"/>
                  </a:lnTo>
                  <a:lnTo>
                    <a:pt x="0" y="625"/>
                  </a:lnTo>
                </a:path>
              </a:pathLst>
            </a:custGeom>
            <a:noFill/>
            <a:ln w="3175">
              <a:solidFill>
                <a:srgbClr val="3C3C6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Freeform 21"/>
            <p:cNvSpPr>
              <a:spLocks noEditPoints="1"/>
            </p:cNvSpPr>
            <p:nvPr/>
          </p:nvSpPr>
          <p:spPr bwMode="auto">
            <a:xfrm>
              <a:off x="1219" y="3380"/>
              <a:ext cx="51" cy="80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5" y="99"/>
                </a:cxn>
                <a:cxn ang="0">
                  <a:pos x="11" y="71"/>
                </a:cxn>
                <a:cxn ang="0">
                  <a:pos x="21" y="48"/>
                </a:cxn>
                <a:cxn ang="0">
                  <a:pos x="34" y="29"/>
                </a:cxn>
                <a:cxn ang="0">
                  <a:pos x="51" y="15"/>
                </a:cxn>
                <a:cxn ang="0">
                  <a:pos x="70" y="5"/>
                </a:cxn>
                <a:cxn ang="0">
                  <a:pos x="93" y="0"/>
                </a:cxn>
                <a:cxn ang="0">
                  <a:pos x="114" y="1"/>
                </a:cxn>
                <a:cxn ang="0">
                  <a:pos x="130" y="5"/>
                </a:cxn>
                <a:cxn ang="0">
                  <a:pos x="146" y="10"/>
                </a:cxn>
                <a:cxn ang="0">
                  <a:pos x="159" y="19"/>
                </a:cxn>
                <a:cxn ang="0">
                  <a:pos x="170" y="31"/>
                </a:cxn>
                <a:cxn ang="0">
                  <a:pos x="180" y="44"/>
                </a:cxn>
                <a:cxn ang="0">
                  <a:pos x="188" y="61"/>
                </a:cxn>
                <a:cxn ang="0">
                  <a:pos x="194" y="80"/>
                </a:cxn>
                <a:cxn ang="0">
                  <a:pos x="199" y="101"/>
                </a:cxn>
                <a:cxn ang="0">
                  <a:pos x="202" y="127"/>
                </a:cxn>
                <a:cxn ang="0">
                  <a:pos x="203" y="159"/>
                </a:cxn>
                <a:cxn ang="0">
                  <a:pos x="201" y="198"/>
                </a:cxn>
                <a:cxn ang="0">
                  <a:pos x="197" y="230"/>
                </a:cxn>
                <a:cxn ang="0">
                  <a:pos x="189" y="256"/>
                </a:cxn>
                <a:cxn ang="0">
                  <a:pos x="178" y="278"/>
                </a:cxn>
                <a:cxn ang="0">
                  <a:pos x="164" y="296"/>
                </a:cxn>
                <a:cxn ang="0">
                  <a:pos x="146" y="308"/>
                </a:cxn>
                <a:cxn ang="0">
                  <a:pos x="125" y="316"/>
                </a:cxn>
                <a:cxn ang="0">
                  <a:pos x="102" y="319"/>
                </a:cxn>
                <a:cxn ang="0">
                  <a:pos x="70" y="314"/>
                </a:cxn>
                <a:cxn ang="0">
                  <a:pos x="44" y="301"/>
                </a:cxn>
                <a:cxn ang="0">
                  <a:pos x="23" y="276"/>
                </a:cxn>
                <a:cxn ang="0">
                  <a:pos x="7" y="235"/>
                </a:cxn>
                <a:cxn ang="0">
                  <a:pos x="0" y="181"/>
                </a:cxn>
                <a:cxn ang="0">
                  <a:pos x="39" y="178"/>
                </a:cxn>
                <a:cxn ang="0">
                  <a:pos x="43" y="223"/>
                </a:cxn>
                <a:cxn ang="0">
                  <a:pos x="53" y="255"/>
                </a:cxn>
                <a:cxn ang="0">
                  <a:pos x="66" y="273"/>
                </a:cxn>
                <a:cxn ang="0">
                  <a:pos x="83" y="284"/>
                </a:cxn>
                <a:cxn ang="0">
                  <a:pos x="102" y="287"/>
                </a:cxn>
                <a:cxn ang="0">
                  <a:pos x="119" y="284"/>
                </a:cxn>
                <a:cxn ang="0">
                  <a:pos x="136" y="273"/>
                </a:cxn>
                <a:cxn ang="0">
                  <a:pos x="150" y="254"/>
                </a:cxn>
                <a:cxn ang="0">
                  <a:pos x="159" y="223"/>
                </a:cxn>
                <a:cxn ang="0">
                  <a:pos x="164" y="178"/>
                </a:cxn>
                <a:cxn ang="0">
                  <a:pos x="162" y="124"/>
                </a:cxn>
                <a:cxn ang="0">
                  <a:pos x="157" y="84"/>
                </a:cxn>
                <a:cxn ang="0">
                  <a:pos x="146" y="58"/>
                </a:cxn>
                <a:cxn ang="0">
                  <a:pos x="130" y="42"/>
                </a:cxn>
                <a:cxn ang="0">
                  <a:pos x="114" y="33"/>
                </a:cxn>
                <a:cxn ang="0">
                  <a:pos x="94" y="32"/>
                </a:cxn>
                <a:cxn ang="0">
                  <a:pos x="77" y="38"/>
                </a:cxn>
                <a:cxn ang="0">
                  <a:pos x="63" y="49"/>
                </a:cxn>
                <a:cxn ang="0">
                  <a:pos x="50" y="72"/>
                </a:cxn>
                <a:cxn ang="0">
                  <a:pos x="42" y="108"/>
                </a:cxn>
                <a:cxn ang="0">
                  <a:pos x="39" y="159"/>
                </a:cxn>
              </a:cxnLst>
              <a:rect l="0" t="0" r="r" b="b"/>
              <a:pathLst>
                <a:path w="203" h="319">
                  <a:moveTo>
                    <a:pt x="0" y="159"/>
                  </a:moveTo>
                  <a:lnTo>
                    <a:pt x="0" y="146"/>
                  </a:lnTo>
                  <a:lnTo>
                    <a:pt x="0" y="134"/>
                  </a:lnTo>
                  <a:lnTo>
                    <a:pt x="1" y="122"/>
                  </a:lnTo>
                  <a:lnTo>
                    <a:pt x="2" y="110"/>
                  </a:lnTo>
                  <a:lnTo>
                    <a:pt x="5" y="99"/>
                  </a:lnTo>
                  <a:lnTo>
                    <a:pt x="6" y="89"/>
                  </a:lnTo>
                  <a:lnTo>
                    <a:pt x="8" y="80"/>
                  </a:lnTo>
                  <a:lnTo>
                    <a:pt x="11" y="71"/>
                  </a:lnTo>
                  <a:lnTo>
                    <a:pt x="14" y="62"/>
                  </a:lnTo>
                  <a:lnTo>
                    <a:pt x="18" y="54"/>
                  </a:lnTo>
                  <a:lnTo>
                    <a:pt x="21" y="48"/>
                  </a:lnTo>
                  <a:lnTo>
                    <a:pt x="26" y="41"/>
                  </a:lnTo>
                  <a:lnTo>
                    <a:pt x="30" y="35"/>
                  </a:lnTo>
                  <a:lnTo>
                    <a:pt x="34" y="29"/>
                  </a:lnTo>
                  <a:lnTo>
                    <a:pt x="40" y="23"/>
                  </a:lnTo>
                  <a:lnTo>
                    <a:pt x="44" y="19"/>
                  </a:lnTo>
                  <a:lnTo>
                    <a:pt x="51" y="15"/>
                  </a:lnTo>
                  <a:lnTo>
                    <a:pt x="56" y="10"/>
                  </a:lnTo>
                  <a:lnTo>
                    <a:pt x="63" y="8"/>
                  </a:lnTo>
                  <a:lnTo>
                    <a:pt x="70" y="5"/>
                  </a:lnTo>
                  <a:lnTo>
                    <a:pt x="77" y="2"/>
                  </a:lnTo>
                  <a:lnTo>
                    <a:pt x="85" y="1"/>
                  </a:lnTo>
                  <a:lnTo>
                    <a:pt x="93" y="0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14" y="1"/>
                  </a:lnTo>
                  <a:lnTo>
                    <a:pt x="119" y="1"/>
                  </a:lnTo>
                  <a:lnTo>
                    <a:pt x="125" y="2"/>
                  </a:lnTo>
                  <a:lnTo>
                    <a:pt x="130" y="5"/>
                  </a:lnTo>
                  <a:lnTo>
                    <a:pt x="136" y="6"/>
                  </a:lnTo>
                  <a:lnTo>
                    <a:pt x="140" y="8"/>
                  </a:lnTo>
                  <a:lnTo>
                    <a:pt x="146" y="10"/>
                  </a:lnTo>
                  <a:lnTo>
                    <a:pt x="150" y="14"/>
                  </a:lnTo>
                  <a:lnTo>
                    <a:pt x="155" y="16"/>
                  </a:lnTo>
                  <a:lnTo>
                    <a:pt x="159" y="19"/>
                  </a:lnTo>
                  <a:lnTo>
                    <a:pt x="162" y="22"/>
                  </a:lnTo>
                  <a:lnTo>
                    <a:pt x="167" y="27"/>
                  </a:lnTo>
                  <a:lnTo>
                    <a:pt x="170" y="31"/>
                  </a:lnTo>
                  <a:lnTo>
                    <a:pt x="173" y="35"/>
                  </a:lnTo>
                  <a:lnTo>
                    <a:pt x="177" y="40"/>
                  </a:lnTo>
                  <a:lnTo>
                    <a:pt x="180" y="44"/>
                  </a:lnTo>
                  <a:lnTo>
                    <a:pt x="182" y="50"/>
                  </a:lnTo>
                  <a:lnTo>
                    <a:pt x="186" y="55"/>
                  </a:lnTo>
                  <a:lnTo>
                    <a:pt x="188" y="61"/>
                  </a:lnTo>
                  <a:lnTo>
                    <a:pt x="190" y="67"/>
                  </a:lnTo>
                  <a:lnTo>
                    <a:pt x="192" y="73"/>
                  </a:lnTo>
                  <a:lnTo>
                    <a:pt x="194" y="80"/>
                  </a:lnTo>
                  <a:lnTo>
                    <a:pt x="196" y="86"/>
                  </a:lnTo>
                  <a:lnTo>
                    <a:pt x="198" y="93"/>
                  </a:lnTo>
                  <a:lnTo>
                    <a:pt x="199" y="101"/>
                  </a:lnTo>
                  <a:lnTo>
                    <a:pt x="200" y="110"/>
                  </a:lnTo>
                  <a:lnTo>
                    <a:pt x="201" y="118"/>
                  </a:lnTo>
                  <a:lnTo>
                    <a:pt x="202" y="127"/>
                  </a:lnTo>
                  <a:lnTo>
                    <a:pt x="202" y="138"/>
                  </a:lnTo>
                  <a:lnTo>
                    <a:pt x="203" y="148"/>
                  </a:lnTo>
                  <a:lnTo>
                    <a:pt x="203" y="159"/>
                  </a:lnTo>
                  <a:lnTo>
                    <a:pt x="203" y="174"/>
                  </a:lnTo>
                  <a:lnTo>
                    <a:pt x="202" y="186"/>
                  </a:lnTo>
                  <a:lnTo>
                    <a:pt x="201" y="198"/>
                  </a:lnTo>
                  <a:lnTo>
                    <a:pt x="200" y="209"/>
                  </a:lnTo>
                  <a:lnTo>
                    <a:pt x="199" y="220"/>
                  </a:lnTo>
                  <a:lnTo>
                    <a:pt x="197" y="230"/>
                  </a:lnTo>
                  <a:lnTo>
                    <a:pt x="194" y="240"/>
                  </a:lnTo>
                  <a:lnTo>
                    <a:pt x="191" y="249"/>
                  </a:lnTo>
                  <a:lnTo>
                    <a:pt x="189" y="256"/>
                  </a:lnTo>
                  <a:lnTo>
                    <a:pt x="186" y="264"/>
                  </a:lnTo>
                  <a:lnTo>
                    <a:pt x="181" y="272"/>
                  </a:lnTo>
                  <a:lnTo>
                    <a:pt x="178" y="278"/>
                  </a:lnTo>
                  <a:lnTo>
                    <a:pt x="173" y="284"/>
                  </a:lnTo>
                  <a:lnTo>
                    <a:pt x="168" y="291"/>
                  </a:lnTo>
                  <a:lnTo>
                    <a:pt x="164" y="296"/>
                  </a:lnTo>
                  <a:lnTo>
                    <a:pt x="158" y="301"/>
                  </a:lnTo>
                  <a:lnTo>
                    <a:pt x="152" y="305"/>
                  </a:lnTo>
                  <a:lnTo>
                    <a:pt x="146" y="308"/>
                  </a:lnTo>
                  <a:lnTo>
                    <a:pt x="139" y="312"/>
                  </a:lnTo>
                  <a:lnTo>
                    <a:pt x="133" y="314"/>
                  </a:lnTo>
                  <a:lnTo>
                    <a:pt x="125" y="316"/>
                  </a:lnTo>
                  <a:lnTo>
                    <a:pt x="117" y="318"/>
                  </a:lnTo>
                  <a:lnTo>
                    <a:pt x="109" y="318"/>
                  </a:lnTo>
                  <a:lnTo>
                    <a:pt x="102" y="319"/>
                  </a:lnTo>
                  <a:lnTo>
                    <a:pt x="91" y="318"/>
                  </a:lnTo>
                  <a:lnTo>
                    <a:pt x="80" y="317"/>
                  </a:lnTo>
                  <a:lnTo>
                    <a:pt x="70" y="314"/>
                  </a:lnTo>
                  <a:lnTo>
                    <a:pt x="61" y="311"/>
                  </a:lnTo>
                  <a:lnTo>
                    <a:pt x="52" y="306"/>
                  </a:lnTo>
                  <a:lnTo>
                    <a:pt x="44" y="301"/>
                  </a:lnTo>
                  <a:lnTo>
                    <a:pt x="38" y="294"/>
                  </a:lnTo>
                  <a:lnTo>
                    <a:pt x="30" y="286"/>
                  </a:lnTo>
                  <a:lnTo>
                    <a:pt x="23" y="276"/>
                  </a:lnTo>
                  <a:lnTo>
                    <a:pt x="17" y="264"/>
                  </a:lnTo>
                  <a:lnTo>
                    <a:pt x="11" y="251"/>
                  </a:lnTo>
                  <a:lnTo>
                    <a:pt x="7" y="235"/>
                  </a:lnTo>
                  <a:lnTo>
                    <a:pt x="3" y="219"/>
                  </a:lnTo>
                  <a:lnTo>
                    <a:pt x="1" y="200"/>
                  </a:lnTo>
                  <a:lnTo>
                    <a:pt x="0" y="181"/>
                  </a:lnTo>
                  <a:lnTo>
                    <a:pt x="0" y="159"/>
                  </a:lnTo>
                  <a:close/>
                  <a:moveTo>
                    <a:pt x="39" y="159"/>
                  </a:moveTo>
                  <a:lnTo>
                    <a:pt x="39" y="178"/>
                  </a:lnTo>
                  <a:lnTo>
                    <a:pt x="40" y="195"/>
                  </a:lnTo>
                  <a:lnTo>
                    <a:pt x="41" y="210"/>
                  </a:lnTo>
                  <a:lnTo>
                    <a:pt x="43" y="223"/>
                  </a:lnTo>
                  <a:lnTo>
                    <a:pt x="46" y="235"/>
                  </a:lnTo>
                  <a:lnTo>
                    <a:pt x="49" y="246"/>
                  </a:lnTo>
                  <a:lnTo>
                    <a:pt x="53" y="255"/>
                  </a:lnTo>
                  <a:lnTo>
                    <a:pt x="56" y="262"/>
                  </a:lnTo>
                  <a:lnTo>
                    <a:pt x="62" y="267"/>
                  </a:lnTo>
                  <a:lnTo>
                    <a:pt x="66" y="273"/>
                  </a:lnTo>
                  <a:lnTo>
                    <a:pt x="72" y="277"/>
                  </a:lnTo>
                  <a:lnTo>
                    <a:pt x="77" y="281"/>
                  </a:lnTo>
                  <a:lnTo>
                    <a:pt x="83" y="284"/>
                  </a:lnTo>
                  <a:lnTo>
                    <a:pt x="88" y="286"/>
                  </a:lnTo>
                  <a:lnTo>
                    <a:pt x="95" y="287"/>
                  </a:lnTo>
                  <a:lnTo>
                    <a:pt x="102" y="287"/>
                  </a:lnTo>
                  <a:lnTo>
                    <a:pt x="107" y="287"/>
                  </a:lnTo>
                  <a:lnTo>
                    <a:pt x="114" y="286"/>
                  </a:lnTo>
                  <a:lnTo>
                    <a:pt x="119" y="284"/>
                  </a:lnTo>
                  <a:lnTo>
                    <a:pt x="126" y="281"/>
                  </a:lnTo>
                  <a:lnTo>
                    <a:pt x="132" y="277"/>
                  </a:lnTo>
                  <a:lnTo>
                    <a:pt x="136" y="273"/>
                  </a:lnTo>
                  <a:lnTo>
                    <a:pt x="141" y="267"/>
                  </a:lnTo>
                  <a:lnTo>
                    <a:pt x="146" y="262"/>
                  </a:lnTo>
                  <a:lnTo>
                    <a:pt x="150" y="254"/>
                  </a:lnTo>
                  <a:lnTo>
                    <a:pt x="154" y="245"/>
                  </a:lnTo>
                  <a:lnTo>
                    <a:pt x="157" y="235"/>
                  </a:lnTo>
                  <a:lnTo>
                    <a:pt x="159" y="223"/>
                  </a:lnTo>
                  <a:lnTo>
                    <a:pt x="161" y="210"/>
                  </a:lnTo>
                  <a:lnTo>
                    <a:pt x="162" y="195"/>
                  </a:lnTo>
                  <a:lnTo>
                    <a:pt x="164" y="178"/>
                  </a:lnTo>
                  <a:lnTo>
                    <a:pt x="164" y="159"/>
                  </a:lnTo>
                  <a:lnTo>
                    <a:pt x="164" y="142"/>
                  </a:lnTo>
                  <a:lnTo>
                    <a:pt x="162" y="124"/>
                  </a:lnTo>
                  <a:lnTo>
                    <a:pt x="161" y="110"/>
                  </a:lnTo>
                  <a:lnTo>
                    <a:pt x="159" y="95"/>
                  </a:lnTo>
                  <a:lnTo>
                    <a:pt x="157" y="84"/>
                  </a:lnTo>
                  <a:lnTo>
                    <a:pt x="154" y="73"/>
                  </a:lnTo>
                  <a:lnTo>
                    <a:pt x="150" y="64"/>
                  </a:lnTo>
                  <a:lnTo>
                    <a:pt x="146" y="58"/>
                  </a:lnTo>
                  <a:lnTo>
                    <a:pt x="141" y="51"/>
                  </a:lnTo>
                  <a:lnTo>
                    <a:pt x="136" y="47"/>
                  </a:lnTo>
                  <a:lnTo>
                    <a:pt x="130" y="42"/>
                  </a:lnTo>
                  <a:lnTo>
                    <a:pt x="126" y="39"/>
                  </a:lnTo>
                  <a:lnTo>
                    <a:pt x="119" y="36"/>
                  </a:lnTo>
                  <a:lnTo>
                    <a:pt x="114" y="33"/>
                  </a:lnTo>
                  <a:lnTo>
                    <a:pt x="107" y="32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8" y="33"/>
                  </a:lnTo>
                  <a:lnTo>
                    <a:pt x="83" y="36"/>
                  </a:lnTo>
                  <a:lnTo>
                    <a:pt x="77" y="38"/>
                  </a:lnTo>
                  <a:lnTo>
                    <a:pt x="72" y="41"/>
                  </a:lnTo>
                  <a:lnTo>
                    <a:pt x="67" y="44"/>
                  </a:lnTo>
                  <a:lnTo>
                    <a:pt x="63" y="49"/>
                  </a:lnTo>
                  <a:lnTo>
                    <a:pt x="59" y="54"/>
                  </a:lnTo>
                  <a:lnTo>
                    <a:pt x="54" y="62"/>
                  </a:lnTo>
                  <a:lnTo>
                    <a:pt x="50" y="72"/>
                  </a:lnTo>
                  <a:lnTo>
                    <a:pt x="46" y="83"/>
                  </a:lnTo>
                  <a:lnTo>
                    <a:pt x="44" y="95"/>
                  </a:lnTo>
                  <a:lnTo>
                    <a:pt x="42" y="108"/>
                  </a:lnTo>
                  <a:lnTo>
                    <a:pt x="40" y="124"/>
                  </a:lnTo>
                  <a:lnTo>
                    <a:pt x="39" y="142"/>
                  </a:lnTo>
                  <a:lnTo>
                    <a:pt x="39" y="159"/>
                  </a:lnTo>
                  <a:close/>
                </a:path>
              </a:pathLst>
            </a:custGeom>
            <a:solidFill>
              <a:srgbClr val="3A9C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Freeform 22"/>
            <p:cNvSpPr>
              <a:spLocks/>
            </p:cNvSpPr>
            <p:nvPr/>
          </p:nvSpPr>
          <p:spPr bwMode="auto">
            <a:xfrm>
              <a:off x="1219" y="3380"/>
              <a:ext cx="51" cy="80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1" y="122"/>
                </a:cxn>
                <a:cxn ang="0">
                  <a:pos x="5" y="99"/>
                </a:cxn>
                <a:cxn ang="0">
                  <a:pos x="8" y="80"/>
                </a:cxn>
                <a:cxn ang="0">
                  <a:pos x="14" y="62"/>
                </a:cxn>
                <a:cxn ang="0">
                  <a:pos x="21" y="48"/>
                </a:cxn>
                <a:cxn ang="0">
                  <a:pos x="30" y="35"/>
                </a:cxn>
                <a:cxn ang="0">
                  <a:pos x="40" y="23"/>
                </a:cxn>
                <a:cxn ang="0">
                  <a:pos x="51" y="15"/>
                </a:cxn>
                <a:cxn ang="0">
                  <a:pos x="63" y="8"/>
                </a:cxn>
                <a:cxn ang="0">
                  <a:pos x="77" y="2"/>
                </a:cxn>
                <a:cxn ang="0">
                  <a:pos x="93" y="0"/>
                </a:cxn>
                <a:cxn ang="0">
                  <a:pos x="107" y="0"/>
                </a:cxn>
                <a:cxn ang="0">
                  <a:pos x="119" y="1"/>
                </a:cxn>
                <a:cxn ang="0">
                  <a:pos x="130" y="5"/>
                </a:cxn>
                <a:cxn ang="0">
                  <a:pos x="140" y="8"/>
                </a:cxn>
                <a:cxn ang="0">
                  <a:pos x="150" y="14"/>
                </a:cxn>
                <a:cxn ang="0">
                  <a:pos x="159" y="19"/>
                </a:cxn>
                <a:cxn ang="0">
                  <a:pos x="167" y="27"/>
                </a:cxn>
                <a:cxn ang="0">
                  <a:pos x="173" y="35"/>
                </a:cxn>
                <a:cxn ang="0">
                  <a:pos x="180" y="44"/>
                </a:cxn>
                <a:cxn ang="0">
                  <a:pos x="186" y="55"/>
                </a:cxn>
                <a:cxn ang="0">
                  <a:pos x="190" y="67"/>
                </a:cxn>
                <a:cxn ang="0">
                  <a:pos x="194" y="80"/>
                </a:cxn>
                <a:cxn ang="0">
                  <a:pos x="198" y="93"/>
                </a:cxn>
                <a:cxn ang="0">
                  <a:pos x="200" y="110"/>
                </a:cxn>
                <a:cxn ang="0">
                  <a:pos x="202" y="127"/>
                </a:cxn>
                <a:cxn ang="0">
                  <a:pos x="203" y="148"/>
                </a:cxn>
                <a:cxn ang="0">
                  <a:pos x="203" y="174"/>
                </a:cxn>
                <a:cxn ang="0">
                  <a:pos x="201" y="198"/>
                </a:cxn>
                <a:cxn ang="0">
                  <a:pos x="199" y="220"/>
                </a:cxn>
                <a:cxn ang="0">
                  <a:pos x="194" y="240"/>
                </a:cxn>
                <a:cxn ang="0">
                  <a:pos x="189" y="256"/>
                </a:cxn>
                <a:cxn ang="0">
                  <a:pos x="181" y="272"/>
                </a:cxn>
                <a:cxn ang="0">
                  <a:pos x="173" y="284"/>
                </a:cxn>
                <a:cxn ang="0">
                  <a:pos x="164" y="296"/>
                </a:cxn>
                <a:cxn ang="0">
                  <a:pos x="152" y="305"/>
                </a:cxn>
                <a:cxn ang="0">
                  <a:pos x="139" y="312"/>
                </a:cxn>
                <a:cxn ang="0">
                  <a:pos x="125" y="316"/>
                </a:cxn>
                <a:cxn ang="0">
                  <a:pos x="109" y="318"/>
                </a:cxn>
                <a:cxn ang="0">
                  <a:pos x="91" y="318"/>
                </a:cxn>
                <a:cxn ang="0">
                  <a:pos x="70" y="314"/>
                </a:cxn>
                <a:cxn ang="0">
                  <a:pos x="52" y="306"/>
                </a:cxn>
                <a:cxn ang="0">
                  <a:pos x="38" y="294"/>
                </a:cxn>
                <a:cxn ang="0">
                  <a:pos x="23" y="276"/>
                </a:cxn>
                <a:cxn ang="0">
                  <a:pos x="11" y="251"/>
                </a:cxn>
                <a:cxn ang="0">
                  <a:pos x="3" y="219"/>
                </a:cxn>
                <a:cxn ang="0">
                  <a:pos x="0" y="181"/>
                </a:cxn>
              </a:cxnLst>
              <a:rect l="0" t="0" r="r" b="b"/>
              <a:pathLst>
                <a:path w="203" h="319">
                  <a:moveTo>
                    <a:pt x="0" y="159"/>
                  </a:moveTo>
                  <a:lnTo>
                    <a:pt x="0" y="146"/>
                  </a:lnTo>
                  <a:lnTo>
                    <a:pt x="0" y="134"/>
                  </a:lnTo>
                  <a:lnTo>
                    <a:pt x="1" y="122"/>
                  </a:lnTo>
                  <a:lnTo>
                    <a:pt x="2" y="110"/>
                  </a:lnTo>
                  <a:lnTo>
                    <a:pt x="5" y="99"/>
                  </a:lnTo>
                  <a:lnTo>
                    <a:pt x="6" y="89"/>
                  </a:lnTo>
                  <a:lnTo>
                    <a:pt x="8" y="80"/>
                  </a:lnTo>
                  <a:lnTo>
                    <a:pt x="11" y="71"/>
                  </a:lnTo>
                  <a:lnTo>
                    <a:pt x="14" y="62"/>
                  </a:lnTo>
                  <a:lnTo>
                    <a:pt x="18" y="54"/>
                  </a:lnTo>
                  <a:lnTo>
                    <a:pt x="21" y="48"/>
                  </a:lnTo>
                  <a:lnTo>
                    <a:pt x="26" y="41"/>
                  </a:lnTo>
                  <a:lnTo>
                    <a:pt x="30" y="35"/>
                  </a:lnTo>
                  <a:lnTo>
                    <a:pt x="34" y="29"/>
                  </a:lnTo>
                  <a:lnTo>
                    <a:pt x="40" y="23"/>
                  </a:lnTo>
                  <a:lnTo>
                    <a:pt x="44" y="19"/>
                  </a:lnTo>
                  <a:lnTo>
                    <a:pt x="51" y="15"/>
                  </a:lnTo>
                  <a:lnTo>
                    <a:pt x="56" y="10"/>
                  </a:lnTo>
                  <a:lnTo>
                    <a:pt x="63" y="8"/>
                  </a:lnTo>
                  <a:lnTo>
                    <a:pt x="70" y="5"/>
                  </a:lnTo>
                  <a:lnTo>
                    <a:pt x="77" y="2"/>
                  </a:lnTo>
                  <a:lnTo>
                    <a:pt x="85" y="1"/>
                  </a:lnTo>
                  <a:lnTo>
                    <a:pt x="93" y="0"/>
                  </a:lnTo>
                  <a:lnTo>
                    <a:pt x="102" y="0"/>
                  </a:lnTo>
                  <a:lnTo>
                    <a:pt x="107" y="0"/>
                  </a:lnTo>
                  <a:lnTo>
                    <a:pt x="114" y="1"/>
                  </a:lnTo>
                  <a:lnTo>
                    <a:pt x="119" y="1"/>
                  </a:lnTo>
                  <a:lnTo>
                    <a:pt x="125" y="2"/>
                  </a:lnTo>
                  <a:lnTo>
                    <a:pt x="130" y="5"/>
                  </a:lnTo>
                  <a:lnTo>
                    <a:pt x="136" y="6"/>
                  </a:lnTo>
                  <a:lnTo>
                    <a:pt x="140" y="8"/>
                  </a:lnTo>
                  <a:lnTo>
                    <a:pt x="146" y="10"/>
                  </a:lnTo>
                  <a:lnTo>
                    <a:pt x="150" y="14"/>
                  </a:lnTo>
                  <a:lnTo>
                    <a:pt x="155" y="16"/>
                  </a:lnTo>
                  <a:lnTo>
                    <a:pt x="159" y="19"/>
                  </a:lnTo>
                  <a:lnTo>
                    <a:pt x="162" y="22"/>
                  </a:lnTo>
                  <a:lnTo>
                    <a:pt x="167" y="27"/>
                  </a:lnTo>
                  <a:lnTo>
                    <a:pt x="170" y="31"/>
                  </a:lnTo>
                  <a:lnTo>
                    <a:pt x="173" y="35"/>
                  </a:lnTo>
                  <a:lnTo>
                    <a:pt x="177" y="40"/>
                  </a:lnTo>
                  <a:lnTo>
                    <a:pt x="180" y="44"/>
                  </a:lnTo>
                  <a:lnTo>
                    <a:pt x="182" y="50"/>
                  </a:lnTo>
                  <a:lnTo>
                    <a:pt x="186" y="55"/>
                  </a:lnTo>
                  <a:lnTo>
                    <a:pt x="188" y="61"/>
                  </a:lnTo>
                  <a:lnTo>
                    <a:pt x="190" y="67"/>
                  </a:lnTo>
                  <a:lnTo>
                    <a:pt x="192" y="73"/>
                  </a:lnTo>
                  <a:lnTo>
                    <a:pt x="194" y="80"/>
                  </a:lnTo>
                  <a:lnTo>
                    <a:pt x="196" y="86"/>
                  </a:lnTo>
                  <a:lnTo>
                    <a:pt x="198" y="93"/>
                  </a:lnTo>
                  <a:lnTo>
                    <a:pt x="199" y="101"/>
                  </a:lnTo>
                  <a:lnTo>
                    <a:pt x="200" y="110"/>
                  </a:lnTo>
                  <a:lnTo>
                    <a:pt x="201" y="118"/>
                  </a:lnTo>
                  <a:lnTo>
                    <a:pt x="202" y="127"/>
                  </a:lnTo>
                  <a:lnTo>
                    <a:pt x="202" y="138"/>
                  </a:lnTo>
                  <a:lnTo>
                    <a:pt x="203" y="148"/>
                  </a:lnTo>
                  <a:lnTo>
                    <a:pt x="203" y="159"/>
                  </a:lnTo>
                  <a:lnTo>
                    <a:pt x="203" y="174"/>
                  </a:lnTo>
                  <a:lnTo>
                    <a:pt x="202" y="186"/>
                  </a:lnTo>
                  <a:lnTo>
                    <a:pt x="201" y="198"/>
                  </a:lnTo>
                  <a:lnTo>
                    <a:pt x="200" y="209"/>
                  </a:lnTo>
                  <a:lnTo>
                    <a:pt x="199" y="220"/>
                  </a:lnTo>
                  <a:lnTo>
                    <a:pt x="197" y="230"/>
                  </a:lnTo>
                  <a:lnTo>
                    <a:pt x="194" y="240"/>
                  </a:lnTo>
                  <a:lnTo>
                    <a:pt x="191" y="249"/>
                  </a:lnTo>
                  <a:lnTo>
                    <a:pt x="189" y="256"/>
                  </a:lnTo>
                  <a:lnTo>
                    <a:pt x="186" y="264"/>
                  </a:lnTo>
                  <a:lnTo>
                    <a:pt x="181" y="272"/>
                  </a:lnTo>
                  <a:lnTo>
                    <a:pt x="178" y="278"/>
                  </a:lnTo>
                  <a:lnTo>
                    <a:pt x="173" y="284"/>
                  </a:lnTo>
                  <a:lnTo>
                    <a:pt x="168" y="291"/>
                  </a:lnTo>
                  <a:lnTo>
                    <a:pt x="164" y="296"/>
                  </a:lnTo>
                  <a:lnTo>
                    <a:pt x="158" y="301"/>
                  </a:lnTo>
                  <a:lnTo>
                    <a:pt x="152" y="305"/>
                  </a:lnTo>
                  <a:lnTo>
                    <a:pt x="146" y="308"/>
                  </a:lnTo>
                  <a:lnTo>
                    <a:pt x="139" y="312"/>
                  </a:lnTo>
                  <a:lnTo>
                    <a:pt x="133" y="314"/>
                  </a:lnTo>
                  <a:lnTo>
                    <a:pt x="125" y="316"/>
                  </a:lnTo>
                  <a:lnTo>
                    <a:pt x="117" y="318"/>
                  </a:lnTo>
                  <a:lnTo>
                    <a:pt x="109" y="318"/>
                  </a:lnTo>
                  <a:lnTo>
                    <a:pt x="102" y="319"/>
                  </a:lnTo>
                  <a:lnTo>
                    <a:pt x="91" y="318"/>
                  </a:lnTo>
                  <a:lnTo>
                    <a:pt x="80" y="317"/>
                  </a:lnTo>
                  <a:lnTo>
                    <a:pt x="70" y="314"/>
                  </a:lnTo>
                  <a:lnTo>
                    <a:pt x="61" y="311"/>
                  </a:lnTo>
                  <a:lnTo>
                    <a:pt x="52" y="306"/>
                  </a:lnTo>
                  <a:lnTo>
                    <a:pt x="44" y="301"/>
                  </a:lnTo>
                  <a:lnTo>
                    <a:pt x="38" y="294"/>
                  </a:lnTo>
                  <a:lnTo>
                    <a:pt x="30" y="286"/>
                  </a:lnTo>
                  <a:lnTo>
                    <a:pt x="23" y="276"/>
                  </a:lnTo>
                  <a:lnTo>
                    <a:pt x="17" y="264"/>
                  </a:lnTo>
                  <a:lnTo>
                    <a:pt x="11" y="251"/>
                  </a:lnTo>
                  <a:lnTo>
                    <a:pt x="7" y="235"/>
                  </a:lnTo>
                  <a:lnTo>
                    <a:pt x="3" y="219"/>
                  </a:lnTo>
                  <a:lnTo>
                    <a:pt x="1" y="200"/>
                  </a:lnTo>
                  <a:lnTo>
                    <a:pt x="0" y="181"/>
                  </a:lnTo>
                  <a:lnTo>
                    <a:pt x="0" y="159"/>
                  </a:lnTo>
                </a:path>
              </a:pathLst>
            </a:custGeom>
            <a:noFill/>
            <a:ln w="3175">
              <a:solidFill>
                <a:srgbClr val="3C3C6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Freeform 23"/>
            <p:cNvSpPr>
              <a:spLocks/>
            </p:cNvSpPr>
            <p:nvPr/>
          </p:nvSpPr>
          <p:spPr bwMode="auto">
            <a:xfrm>
              <a:off x="1229" y="3388"/>
              <a:ext cx="31" cy="64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2" y="178"/>
                </a:cxn>
                <a:cxn ang="0">
                  <a:pos x="7" y="203"/>
                </a:cxn>
                <a:cxn ang="0">
                  <a:pos x="14" y="223"/>
                </a:cxn>
                <a:cxn ang="0">
                  <a:pos x="23" y="235"/>
                </a:cxn>
                <a:cxn ang="0">
                  <a:pos x="33" y="245"/>
                </a:cxn>
                <a:cxn ang="0">
                  <a:pos x="44" y="252"/>
                </a:cxn>
                <a:cxn ang="0">
                  <a:pos x="56" y="255"/>
                </a:cxn>
                <a:cxn ang="0">
                  <a:pos x="68" y="255"/>
                </a:cxn>
                <a:cxn ang="0">
                  <a:pos x="80" y="252"/>
                </a:cxn>
                <a:cxn ang="0">
                  <a:pos x="93" y="245"/>
                </a:cxn>
                <a:cxn ang="0">
                  <a:pos x="102" y="235"/>
                </a:cxn>
                <a:cxn ang="0">
                  <a:pos x="111" y="222"/>
                </a:cxn>
                <a:cxn ang="0">
                  <a:pos x="118" y="203"/>
                </a:cxn>
                <a:cxn ang="0">
                  <a:pos x="122" y="178"/>
                </a:cxn>
                <a:cxn ang="0">
                  <a:pos x="125" y="146"/>
                </a:cxn>
                <a:cxn ang="0">
                  <a:pos x="125" y="110"/>
                </a:cxn>
                <a:cxn ang="0">
                  <a:pos x="122" y="78"/>
                </a:cxn>
                <a:cxn ang="0">
                  <a:pos x="118" y="52"/>
                </a:cxn>
                <a:cxn ang="0">
                  <a:pos x="111" y="32"/>
                </a:cxn>
                <a:cxn ang="0">
                  <a:pos x="102" y="19"/>
                </a:cxn>
                <a:cxn ang="0">
                  <a:pos x="91" y="10"/>
                </a:cxn>
                <a:cxn ang="0">
                  <a:pos x="80" y="4"/>
                </a:cxn>
                <a:cxn ang="0">
                  <a:pos x="68" y="0"/>
                </a:cxn>
                <a:cxn ang="0">
                  <a:pos x="55" y="0"/>
                </a:cxn>
                <a:cxn ang="0">
                  <a:pos x="44" y="4"/>
                </a:cxn>
                <a:cxn ang="0">
                  <a:pos x="33" y="9"/>
                </a:cxn>
                <a:cxn ang="0">
                  <a:pos x="24" y="17"/>
                </a:cxn>
                <a:cxn ang="0">
                  <a:pos x="15" y="30"/>
                </a:cxn>
                <a:cxn ang="0">
                  <a:pos x="7" y="51"/>
                </a:cxn>
                <a:cxn ang="0">
                  <a:pos x="3" y="76"/>
                </a:cxn>
                <a:cxn ang="0">
                  <a:pos x="0" y="110"/>
                </a:cxn>
              </a:cxnLst>
              <a:rect l="0" t="0" r="r" b="b"/>
              <a:pathLst>
                <a:path w="125" h="255">
                  <a:moveTo>
                    <a:pt x="0" y="127"/>
                  </a:moveTo>
                  <a:lnTo>
                    <a:pt x="0" y="146"/>
                  </a:lnTo>
                  <a:lnTo>
                    <a:pt x="1" y="163"/>
                  </a:lnTo>
                  <a:lnTo>
                    <a:pt x="2" y="178"/>
                  </a:lnTo>
                  <a:lnTo>
                    <a:pt x="4" y="191"/>
                  </a:lnTo>
                  <a:lnTo>
                    <a:pt x="7" y="203"/>
                  </a:lnTo>
                  <a:lnTo>
                    <a:pt x="10" y="214"/>
                  </a:lnTo>
                  <a:lnTo>
                    <a:pt x="14" y="223"/>
                  </a:lnTo>
                  <a:lnTo>
                    <a:pt x="17" y="230"/>
                  </a:lnTo>
                  <a:lnTo>
                    <a:pt x="23" y="235"/>
                  </a:lnTo>
                  <a:lnTo>
                    <a:pt x="27" y="241"/>
                  </a:lnTo>
                  <a:lnTo>
                    <a:pt x="33" y="245"/>
                  </a:lnTo>
                  <a:lnTo>
                    <a:pt x="38" y="249"/>
                  </a:lnTo>
                  <a:lnTo>
                    <a:pt x="44" y="252"/>
                  </a:lnTo>
                  <a:lnTo>
                    <a:pt x="49" y="254"/>
                  </a:lnTo>
                  <a:lnTo>
                    <a:pt x="56" y="255"/>
                  </a:lnTo>
                  <a:lnTo>
                    <a:pt x="63" y="255"/>
                  </a:lnTo>
                  <a:lnTo>
                    <a:pt x="68" y="255"/>
                  </a:lnTo>
                  <a:lnTo>
                    <a:pt x="75" y="254"/>
                  </a:lnTo>
                  <a:lnTo>
                    <a:pt x="80" y="252"/>
                  </a:lnTo>
                  <a:lnTo>
                    <a:pt x="87" y="249"/>
                  </a:lnTo>
                  <a:lnTo>
                    <a:pt x="93" y="245"/>
                  </a:lnTo>
                  <a:lnTo>
                    <a:pt x="97" y="241"/>
                  </a:lnTo>
                  <a:lnTo>
                    <a:pt x="102" y="235"/>
                  </a:lnTo>
                  <a:lnTo>
                    <a:pt x="107" y="230"/>
                  </a:lnTo>
                  <a:lnTo>
                    <a:pt x="111" y="222"/>
                  </a:lnTo>
                  <a:lnTo>
                    <a:pt x="115" y="213"/>
                  </a:lnTo>
                  <a:lnTo>
                    <a:pt x="118" y="203"/>
                  </a:lnTo>
                  <a:lnTo>
                    <a:pt x="120" y="191"/>
                  </a:lnTo>
                  <a:lnTo>
                    <a:pt x="122" y="178"/>
                  </a:lnTo>
                  <a:lnTo>
                    <a:pt x="123" y="163"/>
                  </a:lnTo>
                  <a:lnTo>
                    <a:pt x="125" y="146"/>
                  </a:lnTo>
                  <a:lnTo>
                    <a:pt x="125" y="127"/>
                  </a:lnTo>
                  <a:lnTo>
                    <a:pt x="125" y="110"/>
                  </a:lnTo>
                  <a:lnTo>
                    <a:pt x="123" y="92"/>
                  </a:lnTo>
                  <a:lnTo>
                    <a:pt x="122" y="78"/>
                  </a:lnTo>
                  <a:lnTo>
                    <a:pt x="120" y="63"/>
                  </a:lnTo>
                  <a:lnTo>
                    <a:pt x="118" y="52"/>
                  </a:lnTo>
                  <a:lnTo>
                    <a:pt x="115" y="41"/>
                  </a:lnTo>
                  <a:lnTo>
                    <a:pt x="111" y="32"/>
                  </a:lnTo>
                  <a:lnTo>
                    <a:pt x="107" y="26"/>
                  </a:lnTo>
                  <a:lnTo>
                    <a:pt x="102" y="19"/>
                  </a:lnTo>
                  <a:lnTo>
                    <a:pt x="97" y="15"/>
                  </a:lnTo>
                  <a:lnTo>
                    <a:pt x="91" y="10"/>
                  </a:lnTo>
                  <a:lnTo>
                    <a:pt x="87" y="7"/>
                  </a:lnTo>
                  <a:lnTo>
                    <a:pt x="80" y="4"/>
                  </a:lnTo>
                  <a:lnTo>
                    <a:pt x="75" y="1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5" y="0"/>
                  </a:lnTo>
                  <a:lnTo>
                    <a:pt x="49" y="1"/>
                  </a:lnTo>
                  <a:lnTo>
                    <a:pt x="44" y="4"/>
                  </a:lnTo>
                  <a:lnTo>
                    <a:pt x="38" y="6"/>
                  </a:lnTo>
                  <a:lnTo>
                    <a:pt x="33" y="9"/>
                  </a:lnTo>
                  <a:lnTo>
                    <a:pt x="28" y="12"/>
                  </a:lnTo>
                  <a:lnTo>
                    <a:pt x="24" y="17"/>
                  </a:lnTo>
                  <a:lnTo>
                    <a:pt x="20" y="22"/>
                  </a:lnTo>
                  <a:lnTo>
                    <a:pt x="15" y="30"/>
                  </a:lnTo>
                  <a:lnTo>
                    <a:pt x="11" y="40"/>
                  </a:lnTo>
                  <a:lnTo>
                    <a:pt x="7" y="51"/>
                  </a:lnTo>
                  <a:lnTo>
                    <a:pt x="5" y="63"/>
                  </a:lnTo>
                  <a:lnTo>
                    <a:pt x="3" y="76"/>
                  </a:lnTo>
                  <a:lnTo>
                    <a:pt x="1" y="92"/>
                  </a:lnTo>
                  <a:lnTo>
                    <a:pt x="0" y="110"/>
                  </a:lnTo>
                  <a:lnTo>
                    <a:pt x="0" y="127"/>
                  </a:lnTo>
                </a:path>
              </a:pathLst>
            </a:custGeom>
            <a:noFill/>
            <a:ln w="3175">
              <a:solidFill>
                <a:srgbClr val="3C3C6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Rectangle 24"/>
            <p:cNvSpPr>
              <a:spLocks noChangeArrowheads="1"/>
            </p:cNvSpPr>
            <p:nvPr/>
          </p:nvSpPr>
          <p:spPr bwMode="auto">
            <a:xfrm>
              <a:off x="1928" y="2919"/>
              <a:ext cx="48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1F1A17"/>
                  </a:solidFill>
                </a:rPr>
                <a:t>1 unit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1" name="Freeform 25"/>
            <p:cNvSpPr>
              <a:spLocks noEditPoints="1"/>
            </p:cNvSpPr>
            <p:nvPr/>
          </p:nvSpPr>
          <p:spPr bwMode="auto">
            <a:xfrm>
              <a:off x="4362" y="1298"/>
              <a:ext cx="145" cy="251"/>
            </a:xfrm>
            <a:custGeom>
              <a:avLst/>
              <a:gdLst/>
              <a:ahLst/>
              <a:cxnLst>
                <a:cxn ang="0">
                  <a:pos x="342" y="855"/>
                </a:cxn>
                <a:cxn ang="0">
                  <a:pos x="369" y="971"/>
                </a:cxn>
                <a:cxn ang="0">
                  <a:pos x="278" y="949"/>
                </a:cxn>
                <a:cxn ang="0">
                  <a:pos x="265" y="899"/>
                </a:cxn>
                <a:cxn ang="0">
                  <a:pos x="243" y="833"/>
                </a:cxn>
                <a:cxn ang="0">
                  <a:pos x="20" y="281"/>
                </a:cxn>
                <a:cxn ang="0">
                  <a:pos x="0" y="199"/>
                </a:cxn>
                <a:cxn ang="0">
                  <a:pos x="8" y="138"/>
                </a:cxn>
                <a:cxn ang="0">
                  <a:pos x="42" y="81"/>
                </a:cxn>
                <a:cxn ang="0">
                  <a:pos x="100" y="35"/>
                </a:cxn>
                <a:cxn ang="0">
                  <a:pos x="191" y="3"/>
                </a:cxn>
                <a:cxn ang="0">
                  <a:pos x="285" y="10"/>
                </a:cxn>
                <a:cxn ang="0">
                  <a:pos x="356" y="57"/>
                </a:cxn>
                <a:cxn ang="0">
                  <a:pos x="389" y="121"/>
                </a:cxn>
                <a:cxn ang="0">
                  <a:pos x="394" y="175"/>
                </a:cxn>
                <a:cxn ang="0">
                  <a:pos x="380" y="231"/>
                </a:cxn>
                <a:cxn ang="0">
                  <a:pos x="373" y="278"/>
                </a:cxn>
                <a:cxn ang="0">
                  <a:pos x="455" y="300"/>
                </a:cxn>
                <a:cxn ang="0">
                  <a:pos x="518" y="346"/>
                </a:cxn>
                <a:cxn ang="0">
                  <a:pos x="561" y="416"/>
                </a:cxn>
                <a:cxn ang="0">
                  <a:pos x="579" y="490"/>
                </a:cxn>
                <a:cxn ang="0">
                  <a:pos x="573" y="564"/>
                </a:cxn>
                <a:cxn ang="0">
                  <a:pos x="544" y="630"/>
                </a:cxn>
                <a:cxn ang="0">
                  <a:pos x="495" y="681"/>
                </a:cxn>
                <a:cxn ang="0">
                  <a:pos x="441" y="710"/>
                </a:cxn>
                <a:cxn ang="0">
                  <a:pos x="398" y="720"/>
                </a:cxn>
                <a:cxn ang="0">
                  <a:pos x="350" y="721"/>
                </a:cxn>
                <a:cxn ang="0">
                  <a:pos x="286" y="711"/>
                </a:cxn>
                <a:cxn ang="0">
                  <a:pos x="326" y="684"/>
                </a:cxn>
                <a:cxn ang="0">
                  <a:pos x="379" y="688"/>
                </a:cxn>
                <a:cxn ang="0">
                  <a:pos x="414" y="682"/>
                </a:cxn>
                <a:cxn ang="0">
                  <a:pos x="460" y="657"/>
                </a:cxn>
                <a:cxn ang="0">
                  <a:pos x="494" y="604"/>
                </a:cxn>
                <a:cxn ang="0">
                  <a:pos x="494" y="524"/>
                </a:cxn>
                <a:cxn ang="0">
                  <a:pos x="463" y="437"/>
                </a:cxn>
                <a:cxn ang="0">
                  <a:pos x="428" y="382"/>
                </a:cxn>
                <a:cxn ang="0">
                  <a:pos x="380" y="338"/>
                </a:cxn>
                <a:cxn ang="0">
                  <a:pos x="321" y="311"/>
                </a:cxn>
                <a:cxn ang="0">
                  <a:pos x="288" y="334"/>
                </a:cxn>
                <a:cxn ang="0">
                  <a:pos x="254" y="346"/>
                </a:cxn>
                <a:cxn ang="0">
                  <a:pos x="230" y="347"/>
                </a:cxn>
                <a:cxn ang="0">
                  <a:pos x="216" y="341"/>
                </a:cxn>
                <a:cxn ang="0">
                  <a:pos x="210" y="328"/>
                </a:cxn>
                <a:cxn ang="0">
                  <a:pos x="212" y="316"/>
                </a:cxn>
                <a:cxn ang="0">
                  <a:pos x="223" y="303"/>
                </a:cxn>
                <a:cxn ang="0">
                  <a:pos x="247" y="292"/>
                </a:cxn>
                <a:cxn ang="0">
                  <a:pos x="292" y="281"/>
                </a:cxn>
                <a:cxn ang="0">
                  <a:pos x="316" y="220"/>
                </a:cxn>
                <a:cxn ang="0">
                  <a:pos x="299" y="137"/>
                </a:cxn>
                <a:cxn ang="0">
                  <a:pos x="260" y="77"/>
                </a:cxn>
                <a:cxn ang="0">
                  <a:pos x="208" y="47"/>
                </a:cxn>
                <a:cxn ang="0">
                  <a:pos x="154" y="48"/>
                </a:cxn>
                <a:cxn ang="0">
                  <a:pos x="98" y="84"/>
                </a:cxn>
                <a:cxn ang="0">
                  <a:pos x="73" y="145"/>
                </a:cxn>
                <a:cxn ang="0">
                  <a:pos x="84" y="211"/>
                </a:cxn>
              </a:cxnLst>
              <a:rect l="0" t="0" r="r" b="b"/>
              <a:pathLst>
                <a:path w="580" h="1004">
                  <a:moveTo>
                    <a:pt x="286" y="711"/>
                  </a:moveTo>
                  <a:lnTo>
                    <a:pt x="320" y="793"/>
                  </a:lnTo>
                  <a:lnTo>
                    <a:pt x="327" y="813"/>
                  </a:lnTo>
                  <a:lnTo>
                    <a:pt x="335" y="834"/>
                  </a:lnTo>
                  <a:lnTo>
                    <a:pt x="342" y="855"/>
                  </a:lnTo>
                  <a:lnTo>
                    <a:pt x="348" y="877"/>
                  </a:lnTo>
                  <a:lnTo>
                    <a:pt x="354" y="899"/>
                  </a:lnTo>
                  <a:lnTo>
                    <a:pt x="359" y="922"/>
                  </a:lnTo>
                  <a:lnTo>
                    <a:pt x="365" y="947"/>
                  </a:lnTo>
                  <a:lnTo>
                    <a:pt x="369" y="971"/>
                  </a:lnTo>
                  <a:lnTo>
                    <a:pt x="289" y="1004"/>
                  </a:lnTo>
                  <a:lnTo>
                    <a:pt x="285" y="989"/>
                  </a:lnTo>
                  <a:lnTo>
                    <a:pt x="283" y="974"/>
                  </a:lnTo>
                  <a:lnTo>
                    <a:pt x="280" y="961"/>
                  </a:lnTo>
                  <a:lnTo>
                    <a:pt x="278" y="949"/>
                  </a:lnTo>
                  <a:lnTo>
                    <a:pt x="275" y="939"/>
                  </a:lnTo>
                  <a:lnTo>
                    <a:pt x="274" y="930"/>
                  </a:lnTo>
                  <a:lnTo>
                    <a:pt x="272" y="922"/>
                  </a:lnTo>
                  <a:lnTo>
                    <a:pt x="270" y="916"/>
                  </a:lnTo>
                  <a:lnTo>
                    <a:pt x="265" y="899"/>
                  </a:lnTo>
                  <a:lnTo>
                    <a:pt x="260" y="884"/>
                  </a:lnTo>
                  <a:lnTo>
                    <a:pt x="256" y="869"/>
                  </a:lnTo>
                  <a:lnTo>
                    <a:pt x="251" y="856"/>
                  </a:lnTo>
                  <a:lnTo>
                    <a:pt x="247" y="844"/>
                  </a:lnTo>
                  <a:lnTo>
                    <a:pt x="243" y="833"/>
                  </a:lnTo>
                  <a:lnTo>
                    <a:pt x="240" y="823"/>
                  </a:lnTo>
                  <a:lnTo>
                    <a:pt x="237" y="814"/>
                  </a:lnTo>
                  <a:lnTo>
                    <a:pt x="36" y="322"/>
                  </a:lnTo>
                  <a:lnTo>
                    <a:pt x="27" y="301"/>
                  </a:lnTo>
                  <a:lnTo>
                    <a:pt x="20" y="281"/>
                  </a:lnTo>
                  <a:lnTo>
                    <a:pt x="14" y="262"/>
                  </a:lnTo>
                  <a:lnTo>
                    <a:pt x="9" y="246"/>
                  </a:lnTo>
                  <a:lnTo>
                    <a:pt x="5" y="229"/>
                  </a:lnTo>
                  <a:lnTo>
                    <a:pt x="3" y="214"/>
                  </a:lnTo>
                  <a:lnTo>
                    <a:pt x="0" y="199"/>
                  </a:lnTo>
                  <a:lnTo>
                    <a:pt x="0" y="187"/>
                  </a:lnTo>
                  <a:lnTo>
                    <a:pt x="0" y="175"/>
                  </a:lnTo>
                  <a:lnTo>
                    <a:pt x="3" y="163"/>
                  </a:lnTo>
                  <a:lnTo>
                    <a:pt x="5" y="151"/>
                  </a:lnTo>
                  <a:lnTo>
                    <a:pt x="8" y="138"/>
                  </a:lnTo>
                  <a:lnTo>
                    <a:pt x="14" y="127"/>
                  </a:lnTo>
                  <a:lnTo>
                    <a:pt x="19" y="115"/>
                  </a:lnTo>
                  <a:lnTo>
                    <a:pt x="26" y="104"/>
                  </a:lnTo>
                  <a:lnTo>
                    <a:pt x="34" y="92"/>
                  </a:lnTo>
                  <a:lnTo>
                    <a:pt x="42" y="81"/>
                  </a:lnTo>
                  <a:lnTo>
                    <a:pt x="52" y="70"/>
                  </a:lnTo>
                  <a:lnTo>
                    <a:pt x="62" y="60"/>
                  </a:lnTo>
                  <a:lnTo>
                    <a:pt x="74" y="51"/>
                  </a:lnTo>
                  <a:lnTo>
                    <a:pt x="87" y="42"/>
                  </a:lnTo>
                  <a:lnTo>
                    <a:pt x="100" y="35"/>
                  </a:lnTo>
                  <a:lnTo>
                    <a:pt x="114" y="27"/>
                  </a:lnTo>
                  <a:lnTo>
                    <a:pt x="129" y="20"/>
                  </a:lnTo>
                  <a:lnTo>
                    <a:pt x="151" y="13"/>
                  </a:lnTo>
                  <a:lnTo>
                    <a:pt x="170" y="7"/>
                  </a:lnTo>
                  <a:lnTo>
                    <a:pt x="191" y="3"/>
                  </a:lnTo>
                  <a:lnTo>
                    <a:pt x="211" y="0"/>
                  </a:lnTo>
                  <a:lnTo>
                    <a:pt x="230" y="0"/>
                  </a:lnTo>
                  <a:lnTo>
                    <a:pt x="249" y="2"/>
                  </a:lnTo>
                  <a:lnTo>
                    <a:pt x="268" y="5"/>
                  </a:lnTo>
                  <a:lnTo>
                    <a:pt x="285" y="10"/>
                  </a:lnTo>
                  <a:lnTo>
                    <a:pt x="303" y="18"/>
                  </a:lnTo>
                  <a:lnTo>
                    <a:pt x="318" y="26"/>
                  </a:lnTo>
                  <a:lnTo>
                    <a:pt x="332" y="35"/>
                  </a:lnTo>
                  <a:lnTo>
                    <a:pt x="345" y="46"/>
                  </a:lnTo>
                  <a:lnTo>
                    <a:pt x="356" y="57"/>
                  </a:lnTo>
                  <a:lnTo>
                    <a:pt x="366" y="70"/>
                  </a:lnTo>
                  <a:lnTo>
                    <a:pt x="375" y="84"/>
                  </a:lnTo>
                  <a:lnTo>
                    <a:pt x="382" y="100"/>
                  </a:lnTo>
                  <a:lnTo>
                    <a:pt x="386" y="110"/>
                  </a:lnTo>
                  <a:lnTo>
                    <a:pt x="389" y="121"/>
                  </a:lnTo>
                  <a:lnTo>
                    <a:pt x="391" y="131"/>
                  </a:lnTo>
                  <a:lnTo>
                    <a:pt x="394" y="142"/>
                  </a:lnTo>
                  <a:lnTo>
                    <a:pt x="394" y="153"/>
                  </a:lnTo>
                  <a:lnTo>
                    <a:pt x="395" y="164"/>
                  </a:lnTo>
                  <a:lnTo>
                    <a:pt x="394" y="175"/>
                  </a:lnTo>
                  <a:lnTo>
                    <a:pt x="392" y="186"/>
                  </a:lnTo>
                  <a:lnTo>
                    <a:pt x="391" y="197"/>
                  </a:lnTo>
                  <a:lnTo>
                    <a:pt x="388" y="209"/>
                  </a:lnTo>
                  <a:lnTo>
                    <a:pt x="385" y="220"/>
                  </a:lnTo>
                  <a:lnTo>
                    <a:pt x="380" y="231"/>
                  </a:lnTo>
                  <a:lnTo>
                    <a:pt x="375" y="242"/>
                  </a:lnTo>
                  <a:lnTo>
                    <a:pt x="369" y="253"/>
                  </a:lnTo>
                  <a:lnTo>
                    <a:pt x="361" y="265"/>
                  </a:lnTo>
                  <a:lnTo>
                    <a:pt x="354" y="276"/>
                  </a:lnTo>
                  <a:lnTo>
                    <a:pt x="373" y="278"/>
                  </a:lnTo>
                  <a:lnTo>
                    <a:pt x="391" y="281"/>
                  </a:lnTo>
                  <a:lnTo>
                    <a:pt x="408" y="284"/>
                  </a:lnTo>
                  <a:lnTo>
                    <a:pt x="424" y="289"/>
                  </a:lnTo>
                  <a:lnTo>
                    <a:pt x="441" y="294"/>
                  </a:lnTo>
                  <a:lnTo>
                    <a:pt x="455" y="300"/>
                  </a:lnTo>
                  <a:lnTo>
                    <a:pt x="470" y="307"/>
                  </a:lnTo>
                  <a:lnTo>
                    <a:pt x="483" y="315"/>
                  </a:lnTo>
                  <a:lnTo>
                    <a:pt x="495" y="325"/>
                  </a:lnTo>
                  <a:lnTo>
                    <a:pt x="507" y="335"/>
                  </a:lnTo>
                  <a:lnTo>
                    <a:pt x="518" y="346"/>
                  </a:lnTo>
                  <a:lnTo>
                    <a:pt x="528" y="358"/>
                  </a:lnTo>
                  <a:lnTo>
                    <a:pt x="538" y="371"/>
                  </a:lnTo>
                  <a:lnTo>
                    <a:pt x="547" y="385"/>
                  </a:lnTo>
                  <a:lnTo>
                    <a:pt x="555" y="400"/>
                  </a:lnTo>
                  <a:lnTo>
                    <a:pt x="561" y="416"/>
                  </a:lnTo>
                  <a:lnTo>
                    <a:pt x="567" y="430"/>
                  </a:lnTo>
                  <a:lnTo>
                    <a:pt x="571" y="444"/>
                  </a:lnTo>
                  <a:lnTo>
                    <a:pt x="575" y="460"/>
                  </a:lnTo>
                  <a:lnTo>
                    <a:pt x="578" y="474"/>
                  </a:lnTo>
                  <a:lnTo>
                    <a:pt x="579" y="490"/>
                  </a:lnTo>
                  <a:lnTo>
                    <a:pt x="580" y="504"/>
                  </a:lnTo>
                  <a:lnTo>
                    <a:pt x="580" y="519"/>
                  </a:lnTo>
                  <a:lnTo>
                    <a:pt x="579" y="535"/>
                  </a:lnTo>
                  <a:lnTo>
                    <a:pt x="577" y="549"/>
                  </a:lnTo>
                  <a:lnTo>
                    <a:pt x="573" y="564"/>
                  </a:lnTo>
                  <a:lnTo>
                    <a:pt x="569" y="578"/>
                  </a:lnTo>
                  <a:lnTo>
                    <a:pt x="565" y="592"/>
                  </a:lnTo>
                  <a:lnTo>
                    <a:pt x="559" y="604"/>
                  </a:lnTo>
                  <a:lnTo>
                    <a:pt x="551" y="618"/>
                  </a:lnTo>
                  <a:lnTo>
                    <a:pt x="544" y="630"/>
                  </a:lnTo>
                  <a:lnTo>
                    <a:pt x="535" y="641"/>
                  </a:lnTo>
                  <a:lnTo>
                    <a:pt x="526" y="652"/>
                  </a:lnTo>
                  <a:lnTo>
                    <a:pt x="516" y="663"/>
                  </a:lnTo>
                  <a:lnTo>
                    <a:pt x="506" y="672"/>
                  </a:lnTo>
                  <a:lnTo>
                    <a:pt x="495" y="681"/>
                  </a:lnTo>
                  <a:lnTo>
                    <a:pt x="484" y="688"/>
                  </a:lnTo>
                  <a:lnTo>
                    <a:pt x="473" y="695"/>
                  </a:lnTo>
                  <a:lnTo>
                    <a:pt x="461" y="702"/>
                  </a:lnTo>
                  <a:lnTo>
                    <a:pt x="449" y="707"/>
                  </a:lnTo>
                  <a:lnTo>
                    <a:pt x="441" y="710"/>
                  </a:lnTo>
                  <a:lnTo>
                    <a:pt x="432" y="713"/>
                  </a:lnTo>
                  <a:lnTo>
                    <a:pt x="424" y="716"/>
                  </a:lnTo>
                  <a:lnTo>
                    <a:pt x="416" y="717"/>
                  </a:lnTo>
                  <a:lnTo>
                    <a:pt x="407" y="719"/>
                  </a:lnTo>
                  <a:lnTo>
                    <a:pt x="398" y="720"/>
                  </a:lnTo>
                  <a:lnTo>
                    <a:pt x="389" y="721"/>
                  </a:lnTo>
                  <a:lnTo>
                    <a:pt x="380" y="723"/>
                  </a:lnTo>
                  <a:lnTo>
                    <a:pt x="371" y="723"/>
                  </a:lnTo>
                  <a:lnTo>
                    <a:pt x="361" y="723"/>
                  </a:lnTo>
                  <a:lnTo>
                    <a:pt x="350" y="721"/>
                  </a:lnTo>
                  <a:lnTo>
                    <a:pt x="338" y="720"/>
                  </a:lnTo>
                  <a:lnTo>
                    <a:pt x="327" y="719"/>
                  </a:lnTo>
                  <a:lnTo>
                    <a:pt x="314" y="717"/>
                  </a:lnTo>
                  <a:lnTo>
                    <a:pt x="301" y="715"/>
                  </a:lnTo>
                  <a:lnTo>
                    <a:pt x="286" y="711"/>
                  </a:lnTo>
                  <a:close/>
                  <a:moveTo>
                    <a:pt x="271" y="674"/>
                  </a:moveTo>
                  <a:lnTo>
                    <a:pt x="285" y="677"/>
                  </a:lnTo>
                  <a:lnTo>
                    <a:pt x="300" y="679"/>
                  </a:lnTo>
                  <a:lnTo>
                    <a:pt x="313" y="683"/>
                  </a:lnTo>
                  <a:lnTo>
                    <a:pt x="326" y="684"/>
                  </a:lnTo>
                  <a:lnTo>
                    <a:pt x="338" y="686"/>
                  </a:lnTo>
                  <a:lnTo>
                    <a:pt x="350" y="687"/>
                  </a:lnTo>
                  <a:lnTo>
                    <a:pt x="361" y="687"/>
                  </a:lnTo>
                  <a:lnTo>
                    <a:pt x="371" y="688"/>
                  </a:lnTo>
                  <a:lnTo>
                    <a:pt x="379" y="688"/>
                  </a:lnTo>
                  <a:lnTo>
                    <a:pt x="387" y="687"/>
                  </a:lnTo>
                  <a:lnTo>
                    <a:pt x="394" y="686"/>
                  </a:lnTo>
                  <a:lnTo>
                    <a:pt x="401" y="685"/>
                  </a:lnTo>
                  <a:lnTo>
                    <a:pt x="408" y="684"/>
                  </a:lnTo>
                  <a:lnTo>
                    <a:pt x="414" y="682"/>
                  </a:lnTo>
                  <a:lnTo>
                    <a:pt x="421" y="679"/>
                  </a:lnTo>
                  <a:lnTo>
                    <a:pt x="428" y="677"/>
                  </a:lnTo>
                  <a:lnTo>
                    <a:pt x="440" y="672"/>
                  </a:lnTo>
                  <a:lnTo>
                    <a:pt x="451" y="665"/>
                  </a:lnTo>
                  <a:lnTo>
                    <a:pt x="460" y="657"/>
                  </a:lnTo>
                  <a:lnTo>
                    <a:pt x="469" y="649"/>
                  </a:lnTo>
                  <a:lnTo>
                    <a:pt x="476" y="640"/>
                  </a:lnTo>
                  <a:lnTo>
                    <a:pt x="483" y="629"/>
                  </a:lnTo>
                  <a:lnTo>
                    <a:pt x="488" y="617"/>
                  </a:lnTo>
                  <a:lnTo>
                    <a:pt x="494" y="604"/>
                  </a:lnTo>
                  <a:lnTo>
                    <a:pt x="497" y="590"/>
                  </a:lnTo>
                  <a:lnTo>
                    <a:pt x="498" y="575"/>
                  </a:lnTo>
                  <a:lnTo>
                    <a:pt x="498" y="559"/>
                  </a:lnTo>
                  <a:lnTo>
                    <a:pt x="497" y="541"/>
                  </a:lnTo>
                  <a:lnTo>
                    <a:pt x="494" y="524"/>
                  </a:lnTo>
                  <a:lnTo>
                    <a:pt x="490" y="504"/>
                  </a:lnTo>
                  <a:lnTo>
                    <a:pt x="483" y="484"/>
                  </a:lnTo>
                  <a:lnTo>
                    <a:pt x="474" y="463"/>
                  </a:lnTo>
                  <a:lnTo>
                    <a:pt x="469" y="450"/>
                  </a:lnTo>
                  <a:lnTo>
                    <a:pt x="463" y="437"/>
                  </a:lnTo>
                  <a:lnTo>
                    <a:pt x="456" y="424"/>
                  </a:lnTo>
                  <a:lnTo>
                    <a:pt x="450" y="412"/>
                  </a:lnTo>
                  <a:lnTo>
                    <a:pt x="442" y="402"/>
                  </a:lnTo>
                  <a:lnTo>
                    <a:pt x="435" y="391"/>
                  </a:lnTo>
                  <a:lnTo>
                    <a:pt x="428" y="382"/>
                  </a:lnTo>
                  <a:lnTo>
                    <a:pt x="420" y="373"/>
                  </a:lnTo>
                  <a:lnTo>
                    <a:pt x="411" y="365"/>
                  </a:lnTo>
                  <a:lnTo>
                    <a:pt x="401" y="356"/>
                  </a:lnTo>
                  <a:lnTo>
                    <a:pt x="391" y="347"/>
                  </a:lnTo>
                  <a:lnTo>
                    <a:pt x="380" y="338"/>
                  </a:lnTo>
                  <a:lnTo>
                    <a:pt x="368" y="331"/>
                  </a:lnTo>
                  <a:lnTo>
                    <a:pt x="356" y="322"/>
                  </a:lnTo>
                  <a:lnTo>
                    <a:pt x="342" y="313"/>
                  </a:lnTo>
                  <a:lnTo>
                    <a:pt x="327" y="305"/>
                  </a:lnTo>
                  <a:lnTo>
                    <a:pt x="321" y="311"/>
                  </a:lnTo>
                  <a:lnTo>
                    <a:pt x="313" y="316"/>
                  </a:lnTo>
                  <a:lnTo>
                    <a:pt x="306" y="322"/>
                  </a:lnTo>
                  <a:lnTo>
                    <a:pt x="300" y="326"/>
                  </a:lnTo>
                  <a:lnTo>
                    <a:pt x="293" y="331"/>
                  </a:lnTo>
                  <a:lnTo>
                    <a:pt x="288" y="334"/>
                  </a:lnTo>
                  <a:lnTo>
                    <a:pt x="281" y="337"/>
                  </a:lnTo>
                  <a:lnTo>
                    <a:pt x="274" y="339"/>
                  </a:lnTo>
                  <a:lnTo>
                    <a:pt x="268" y="343"/>
                  </a:lnTo>
                  <a:lnTo>
                    <a:pt x="261" y="345"/>
                  </a:lnTo>
                  <a:lnTo>
                    <a:pt x="254" y="346"/>
                  </a:lnTo>
                  <a:lnTo>
                    <a:pt x="249" y="347"/>
                  </a:lnTo>
                  <a:lnTo>
                    <a:pt x="243" y="348"/>
                  </a:lnTo>
                  <a:lnTo>
                    <a:pt x="239" y="348"/>
                  </a:lnTo>
                  <a:lnTo>
                    <a:pt x="235" y="348"/>
                  </a:lnTo>
                  <a:lnTo>
                    <a:pt x="230" y="347"/>
                  </a:lnTo>
                  <a:lnTo>
                    <a:pt x="227" y="346"/>
                  </a:lnTo>
                  <a:lnTo>
                    <a:pt x="223" y="345"/>
                  </a:lnTo>
                  <a:lnTo>
                    <a:pt x="220" y="344"/>
                  </a:lnTo>
                  <a:lnTo>
                    <a:pt x="218" y="342"/>
                  </a:lnTo>
                  <a:lnTo>
                    <a:pt x="216" y="341"/>
                  </a:lnTo>
                  <a:lnTo>
                    <a:pt x="214" y="338"/>
                  </a:lnTo>
                  <a:lnTo>
                    <a:pt x="212" y="336"/>
                  </a:lnTo>
                  <a:lnTo>
                    <a:pt x="211" y="334"/>
                  </a:lnTo>
                  <a:lnTo>
                    <a:pt x="210" y="332"/>
                  </a:lnTo>
                  <a:lnTo>
                    <a:pt x="210" y="328"/>
                  </a:lnTo>
                  <a:lnTo>
                    <a:pt x="209" y="326"/>
                  </a:lnTo>
                  <a:lnTo>
                    <a:pt x="210" y="324"/>
                  </a:lnTo>
                  <a:lnTo>
                    <a:pt x="210" y="322"/>
                  </a:lnTo>
                  <a:lnTo>
                    <a:pt x="211" y="318"/>
                  </a:lnTo>
                  <a:lnTo>
                    <a:pt x="212" y="316"/>
                  </a:lnTo>
                  <a:lnTo>
                    <a:pt x="214" y="313"/>
                  </a:lnTo>
                  <a:lnTo>
                    <a:pt x="216" y="311"/>
                  </a:lnTo>
                  <a:lnTo>
                    <a:pt x="218" y="309"/>
                  </a:lnTo>
                  <a:lnTo>
                    <a:pt x="220" y="305"/>
                  </a:lnTo>
                  <a:lnTo>
                    <a:pt x="223" y="303"/>
                  </a:lnTo>
                  <a:lnTo>
                    <a:pt x="227" y="301"/>
                  </a:lnTo>
                  <a:lnTo>
                    <a:pt x="230" y="299"/>
                  </a:lnTo>
                  <a:lnTo>
                    <a:pt x="235" y="296"/>
                  </a:lnTo>
                  <a:lnTo>
                    <a:pt x="240" y="294"/>
                  </a:lnTo>
                  <a:lnTo>
                    <a:pt x="247" y="292"/>
                  </a:lnTo>
                  <a:lnTo>
                    <a:pt x="253" y="290"/>
                  </a:lnTo>
                  <a:lnTo>
                    <a:pt x="262" y="288"/>
                  </a:lnTo>
                  <a:lnTo>
                    <a:pt x="271" y="285"/>
                  </a:lnTo>
                  <a:lnTo>
                    <a:pt x="281" y="283"/>
                  </a:lnTo>
                  <a:lnTo>
                    <a:pt x="292" y="281"/>
                  </a:lnTo>
                  <a:lnTo>
                    <a:pt x="304" y="280"/>
                  </a:lnTo>
                  <a:lnTo>
                    <a:pt x="316" y="278"/>
                  </a:lnTo>
                  <a:lnTo>
                    <a:pt x="317" y="258"/>
                  </a:lnTo>
                  <a:lnTo>
                    <a:pt x="317" y="239"/>
                  </a:lnTo>
                  <a:lnTo>
                    <a:pt x="316" y="220"/>
                  </a:lnTo>
                  <a:lnTo>
                    <a:pt x="315" y="203"/>
                  </a:lnTo>
                  <a:lnTo>
                    <a:pt x="312" y="185"/>
                  </a:lnTo>
                  <a:lnTo>
                    <a:pt x="308" y="168"/>
                  </a:lnTo>
                  <a:lnTo>
                    <a:pt x="304" y="153"/>
                  </a:lnTo>
                  <a:lnTo>
                    <a:pt x="299" y="137"/>
                  </a:lnTo>
                  <a:lnTo>
                    <a:pt x="292" y="123"/>
                  </a:lnTo>
                  <a:lnTo>
                    <a:pt x="285" y="110"/>
                  </a:lnTo>
                  <a:lnTo>
                    <a:pt x="278" y="98"/>
                  </a:lnTo>
                  <a:lnTo>
                    <a:pt x="269" y="87"/>
                  </a:lnTo>
                  <a:lnTo>
                    <a:pt x="260" y="77"/>
                  </a:lnTo>
                  <a:lnTo>
                    <a:pt x="251" y="68"/>
                  </a:lnTo>
                  <a:lnTo>
                    <a:pt x="241" y="61"/>
                  </a:lnTo>
                  <a:lnTo>
                    <a:pt x="230" y="56"/>
                  </a:lnTo>
                  <a:lnTo>
                    <a:pt x="219" y="50"/>
                  </a:lnTo>
                  <a:lnTo>
                    <a:pt x="208" y="47"/>
                  </a:lnTo>
                  <a:lnTo>
                    <a:pt x="197" y="45"/>
                  </a:lnTo>
                  <a:lnTo>
                    <a:pt x="187" y="44"/>
                  </a:lnTo>
                  <a:lnTo>
                    <a:pt x="176" y="45"/>
                  </a:lnTo>
                  <a:lnTo>
                    <a:pt x="165" y="46"/>
                  </a:lnTo>
                  <a:lnTo>
                    <a:pt x="154" y="48"/>
                  </a:lnTo>
                  <a:lnTo>
                    <a:pt x="143" y="52"/>
                  </a:lnTo>
                  <a:lnTo>
                    <a:pt x="129" y="59"/>
                  </a:lnTo>
                  <a:lnTo>
                    <a:pt x="118" y="66"/>
                  </a:lnTo>
                  <a:lnTo>
                    <a:pt x="106" y="74"/>
                  </a:lnTo>
                  <a:lnTo>
                    <a:pt x="98" y="84"/>
                  </a:lnTo>
                  <a:lnTo>
                    <a:pt x="90" y="95"/>
                  </a:lnTo>
                  <a:lnTo>
                    <a:pt x="83" y="108"/>
                  </a:lnTo>
                  <a:lnTo>
                    <a:pt x="79" y="121"/>
                  </a:lnTo>
                  <a:lnTo>
                    <a:pt x="74" y="135"/>
                  </a:lnTo>
                  <a:lnTo>
                    <a:pt x="73" y="145"/>
                  </a:lnTo>
                  <a:lnTo>
                    <a:pt x="73" y="156"/>
                  </a:lnTo>
                  <a:lnTo>
                    <a:pt x="74" y="168"/>
                  </a:lnTo>
                  <a:lnTo>
                    <a:pt x="77" y="182"/>
                  </a:lnTo>
                  <a:lnTo>
                    <a:pt x="80" y="196"/>
                  </a:lnTo>
                  <a:lnTo>
                    <a:pt x="84" y="211"/>
                  </a:lnTo>
                  <a:lnTo>
                    <a:pt x="89" y="227"/>
                  </a:lnTo>
                  <a:lnTo>
                    <a:pt x="95" y="244"/>
                  </a:lnTo>
                  <a:lnTo>
                    <a:pt x="271" y="674"/>
                  </a:lnTo>
                  <a:close/>
                </a:path>
              </a:pathLst>
            </a:custGeom>
            <a:solidFill>
              <a:srgbClr val="E87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Freeform 26"/>
            <p:cNvSpPr>
              <a:spLocks/>
            </p:cNvSpPr>
            <p:nvPr/>
          </p:nvSpPr>
          <p:spPr bwMode="auto">
            <a:xfrm>
              <a:off x="4362" y="1298"/>
              <a:ext cx="145" cy="251"/>
            </a:xfrm>
            <a:custGeom>
              <a:avLst/>
              <a:gdLst/>
              <a:ahLst/>
              <a:cxnLst>
                <a:cxn ang="0">
                  <a:pos x="327" y="813"/>
                </a:cxn>
                <a:cxn ang="0">
                  <a:pos x="348" y="877"/>
                </a:cxn>
                <a:cxn ang="0">
                  <a:pos x="365" y="947"/>
                </a:cxn>
                <a:cxn ang="0">
                  <a:pos x="285" y="989"/>
                </a:cxn>
                <a:cxn ang="0">
                  <a:pos x="278" y="949"/>
                </a:cxn>
                <a:cxn ang="0">
                  <a:pos x="272" y="922"/>
                </a:cxn>
                <a:cxn ang="0">
                  <a:pos x="260" y="884"/>
                </a:cxn>
                <a:cxn ang="0">
                  <a:pos x="247" y="844"/>
                </a:cxn>
                <a:cxn ang="0">
                  <a:pos x="237" y="814"/>
                </a:cxn>
                <a:cxn ang="0">
                  <a:pos x="20" y="281"/>
                </a:cxn>
                <a:cxn ang="0">
                  <a:pos x="5" y="229"/>
                </a:cxn>
                <a:cxn ang="0">
                  <a:pos x="0" y="187"/>
                </a:cxn>
                <a:cxn ang="0">
                  <a:pos x="5" y="151"/>
                </a:cxn>
                <a:cxn ang="0">
                  <a:pos x="19" y="115"/>
                </a:cxn>
                <a:cxn ang="0">
                  <a:pos x="42" y="81"/>
                </a:cxn>
                <a:cxn ang="0">
                  <a:pos x="74" y="51"/>
                </a:cxn>
                <a:cxn ang="0">
                  <a:pos x="114" y="27"/>
                </a:cxn>
                <a:cxn ang="0">
                  <a:pos x="170" y="7"/>
                </a:cxn>
                <a:cxn ang="0">
                  <a:pos x="230" y="0"/>
                </a:cxn>
                <a:cxn ang="0">
                  <a:pos x="285" y="10"/>
                </a:cxn>
                <a:cxn ang="0">
                  <a:pos x="332" y="35"/>
                </a:cxn>
                <a:cxn ang="0">
                  <a:pos x="366" y="70"/>
                </a:cxn>
                <a:cxn ang="0">
                  <a:pos x="386" y="110"/>
                </a:cxn>
                <a:cxn ang="0">
                  <a:pos x="394" y="142"/>
                </a:cxn>
                <a:cxn ang="0">
                  <a:pos x="394" y="175"/>
                </a:cxn>
                <a:cxn ang="0">
                  <a:pos x="388" y="209"/>
                </a:cxn>
                <a:cxn ang="0">
                  <a:pos x="375" y="242"/>
                </a:cxn>
                <a:cxn ang="0">
                  <a:pos x="354" y="276"/>
                </a:cxn>
                <a:cxn ang="0">
                  <a:pos x="408" y="284"/>
                </a:cxn>
                <a:cxn ang="0">
                  <a:pos x="455" y="300"/>
                </a:cxn>
                <a:cxn ang="0">
                  <a:pos x="495" y="325"/>
                </a:cxn>
                <a:cxn ang="0">
                  <a:pos x="528" y="358"/>
                </a:cxn>
                <a:cxn ang="0">
                  <a:pos x="555" y="400"/>
                </a:cxn>
                <a:cxn ang="0">
                  <a:pos x="571" y="444"/>
                </a:cxn>
                <a:cxn ang="0">
                  <a:pos x="579" y="490"/>
                </a:cxn>
                <a:cxn ang="0">
                  <a:pos x="579" y="535"/>
                </a:cxn>
                <a:cxn ang="0">
                  <a:pos x="569" y="578"/>
                </a:cxn>
                <a:cxn ang="0">
                  <a:pos x="551" y="618"/>
                </a:cxn>
                <a:cxn ang="0">
                  <a:pos x="526" y="652"/>
                </a:cxn>
                <a:cxn ang="0">
                  <a:pos x="495" y="681"/>
                </a:cxn>
                <a:cxn ang="0">
                  <a:pos x="461" y="702"/>
                </a:cxn>
                <a:cxn ang="0">
                  <a:pos x="432" y="713"/>
                </a:cxn>
                <a:cxn ang="0">
                  <a:pos x="407" y="719"/>
                </a:cxn>
                <a:cxn ang="0">
                  <a:pos x="380" y="723"/>
                </a:cxn>
                <a:cxn ang="0">
                  <a:pos x="350" y="721"/>
                </a:cxn>
                <a:cxn ang="0">
                  <a:pos x="314" y="717"/>
                </a:cxn>
              </a:cxnLst>
              <a:rect l="0" t="0" r="r" b="b"/>
              <a:pathLst>
                <a:path w="580" h="1004">
                  <a:moveTo>
                    <a:pt x="286" y="711"/>
                  </a:moveTo>
                  <a:lnTo>
                    <a:pt x="320" y="793"/>
                  </a:lnTo>
                  <a:lnTo>
                    <a:pt x="327" y="813"/>
                  </a:lnTo>
                  <a:lnTo>
                    <a:pt x="335" y="834"/>
                  </a:lnTo>
                  <a:lnTo>
                    <a:pt x="342" y="855"/>
                  </a:lnTo>
                  <a:lnTo>
                    <a:pt x="348" y="877"/>
                  </a:lnTo>
                  <a:lnTo>
                    <a:pt x="354" y="899"/>
                  </a:lnTo>
                  <a:lnTo>
                    <a:pt x="359" y="922"/>
                  </a:lnTo>
                  <a:lnTo>
                    <a:pt x="365" y="947"/>
                  </a:lnTo>
                  <a:lnTo>
                    <a:pt x="369" y="971"/>
                  </a:lnTo>
                  <a:lnTo>
                    <a:pt x="289" y="1004"/>
                  </a:lnTo>
                  <a:lnTo>
                    <a:pt x="285" y="989"/>
                  </a:lnTo>
                  <a:lnTo>
                    <a:pt x="283" y="974"/>
                  </a:lnTo>
                  <a:lnTo>
                    <a:pt x="280" y="961"/>
                  </a:lnTo>
                  <a:lnTo>
                    <a:pt x="278" y="949"/>
                  </a:lnTo>
                  <a:lnTo>
                    <a:pt x="275" y="939"/>
                  </a:lnTo>
                  <a:lnTo>
                    <a:pt x="274" y="930"/>
                  </a:lnTo>
                  <a:lnTo>
                    <a:pt x="272" y="922"/>
                  </a:lnTo>
                  <a:lnTo>
                    <a:pt x="270" y="916"/>
                  </a:lnTo>
                  <a:lnTo>
                    <a:pt x="265" y="899"/>
                  </a:lnTo>
                  <a:lnTo>
                    <a:pt x="260" y="884"/>
                  </a:lnTo>
                  <a:lnTo>
                    <a:pt x="256" y="869"/>
                  </a:lnTo>
                  <a:lnTo>
                    <a:pt x="251" y="856"/>
                  </a:lnTo>
                  <a:lnTo>
                    <a:pt x="247" y="844"/>
                  </a:lnTo>
                  <a:lnTo>
                    <a:pt x="243" y="833"/>
                  </a:lnTo>
                  <a:lnTo>
                    <a:pt x="240" y="823"/>
                  </a:lnTo>
                  <a:lnTo>
                    <a:pt x="237" y="814"/>
                  </a:lnTo>
                  <a:lnTo>
                    <a:pt x="36" y="322"/>
                  </a:lnTo>
                  <a:lnTo>
                    <a:pt x="27" y="301"/>
                  </a:lnTo>
                  <a:lnTo>
                    <a:pt x="20" y="281"/>
                  </a:lnTo>
                  <a:lnTo>
                    <a:pt x="14" y="262"/>
                  </a:lnTo>
                  <a:lnTo>
                    <a:pt x="9" y="246"/>
                  </a:lnTo>
                  <a:lnTo>
                    <a:pt x="5" y="229"/>
                  </a:lnTo>
                  <a:lnTo>
                    <a:pt x="3" y="214"/>
                  </a:lnTo>
                  <a:lnTo>
                    <a:pt x="0" y="199"/>
                  </a:lnTo>
                  <a:lnTo>
                    <a:pt x="0" y="187"/>
                  </a:lnTo>
                  <a:lnTo>
                    <a:pt x="0" y="175"/>
                  </a:lnTo>
                  <a:lnTo>
                    <a:pt x="3" y="163"/>
                  </a:lnTo>
                  <a:lnTo>
                    <a:pt x="5" y="151"/>
                  </a:lnTo>
                  <a:lnTo>
                    <a:pt x="8" y="138"/>
                  </a:lnTo>
                  <a:lnTo>
                    <a:pt x="14" y="127"/>
                  </a:lnTo>
                  <a:lnTo>
                    <a:pt x="19" y="115"/>
                  </a:lnTo>
                  <a:lnTo>
                    <a:pt x="26" y="104"/>
                  </a:lnTo>
                  <a:lnTo>
                    <a:pt x="34" y="92"/>
                  </a:lnTo>
                  <a:lnTo>
                    <a:pt x="42" y="81"/>
                  </a:lnTo>
                  <a:lnTo>
                    <a:pt x="52" y="70"/>
                  </a:lnTo>
                  <a:lnTo>
                    <a:pt x="62" y="60"/>
                  </a:lnTo>
                  <a:lnTo>
                    <a:pt x="74" y="51"/>
                  </a:lnTo>
                  <a:lnTo>
                    <a:pt x="87" y="42"/>
                  </a:lnTo>
                  <a:lnTo>
                    <a:pt x="100" y="35"/>
                  </a:lnTo>
                  <a:lnTo>
                    <a:pt x="114" y="27"/>
                  </a:lnTo>
                  <a:lnTo>
                    <a:pt x="129" y="20"/>
                  </a:lnTo>
                  <a:lnTo>
                    <a:pt x="151" y="13"/>
                  </a:lnTo>
                  <a:lnTo>
                    <a:pt x="170" y="7"/>
                  </a:lnTo>
                  <a:lnTo>
                    <a:pt x="191" y="3"/>
                  </a:lnTo>
                  <a:lnTo>
                    <a:pt x="211" y="0"/>
                  </a:lnTo>
                  <a:lnTo>
                    <a:pt x="230" y="0"/>
                  </a:lnTo>
                  <a:lnTo>
                    <a:pt x="249" y="2"/>
                  </a:lnTo>
                  <a:lnTo>
                    <a:pt x="268" y="5"/>
                  </a:lnTo>
                  <a:lnTo>
                    <a:pt x="285" y="10"/>
                  </a:lnTo>
                  <a:lnTo>
                    <a:pt x="303" y="18"/>
                  </a:lnTo>
                  <a:lnTo>
                    <a:pt x="318" y="26"/>
                  </a:lnTo>
                  <a:lnTo>
                    <a:pt x="332" y="35"/>
                  </a:lnTo>
                  <a:lnTo>
                    <a:pt x="345" y="46"/>
                  </a:lnTo>
                  <a:lnTo>
                    <a:pt x="356" y="57"/>
                  </a:lnTo>
                  <a:lnTo>
                    <a:pt x="366" y="70"/>
                  </a:lnTo>
                  <a:lnTo>
                    <a:pt x="375" y="84"/>
                  </a:lnTo>
                  <a:lnTo>
                    <a:pt x="382" y="100"/>
                  </a:lnTo>
                  <a:lnTo>
                    <a:pt x="386" y="110"/>
                  </a:lnTo>
                  <a:lnTo>
                    <a:pt x="389" y="121"/>
                  </a:lnTo>
                  <a:lnTo>
                    <a:pt x="391" y="131"/>
                  </a:lnTo>
                  <a:lnTo>
                    <a:pt x="394" y="142"/>
                  </a:lnTo>
                  <a:lnTo>
                    <a:pt x="394" y="153"/>
                  </a:lnTo>
                  <a:lnTo>
                    <a:pt x="395" y="164"/>
                  </a:lnTo>
                  <a:lnTo>
                    <a:pt x="394" y="175"/>
                  </a:lnTo>
                  <a:lnTo>
                    <a:pt x="392" y="186"/>
                  </a:lnTo>
                  <a:lnTo>
                    <a:pt x="391" y="197"/>
                  </a:lnTo>
                  <a:lnTo>
                    <a:pt x="388" y="209"/>
                  </a:lnTo>
                  <a:lnTo>
                    <a:pt x="385" y="220"/>
                  </a:lnTo>
                  <a:lnTo>
                    <a:pt x="380" y="231"/>
                  </a:lnTo>
                  <a:lnTo>
                    <a:pt x="375" y="242"/>
                  </a:lnTo>
                  <a:lnTo>
                    <a:pt x="369" y="253"/>
                  </a:lnTo>
                  <a:lnTo>
                    <a:pt x="361" y="265"/>
                  </a:lnTo>
                  <a:lnTo>
                    <a:pt x="354" y="276"/>
                  </a:lnTo>
                  <a:lnTo>
                    <a:pt x="373" y="278"/>
                  </a:lnTo>
                  <a:lnTo>
                    <a:pt x="391" y="281"/>
                  </a:lnTo>
                  <a:lnTo>
                    <a:pt x="408" y="284"/>
                  </a:lnTo>
                  <a:lnTo>
                    <a:pt x="424" y="289"/>
                  </a:lnTo>
                  <a:lnTo>
                    <a:pt x="441" y="294"/>
                  </a:lnTo>
                  <a:lnTo>
                    <a:pt x="455" y="300"/>
                  </a:lnTo>
                  <a:lnTo>
                    <a:pt x="470" y="307"/>
                  </a:lnTo>
                  <a:lnTo>
                    <a:pt x="483" y="315"/>
                  </a:lnTo>
                  <a:lnTo>
                    <a:pt x="495" y="325"/>
                  </a:lnTo>
                  <a:lnTo>
                    <a:pt x="507" y="335"/>
                  </a:lnTo>
                  <a:lnTo>
                    <a:pt x="518" y="346"/>
                  </a:lnTo>
                  <a:lnTo>
                    <a:pt x="528" y="358"/>
                  </a:lnTo>
                  <a:lnTo>
                    <a:pt x="538" y="371"/>
                  </a:lnTo>
                  <a:lnTo>
                    <a:pt x="547" y="385"/>
                  </a:lnTo>
                  <a:lnTo>
                    <a:pt x="555" y="400"/>
                  </a:lnTo>
                  <a:lnTo>
                    <a:pt x="561" y="416"/>
                  </a:lnTo>
                  <a:lnTo>
                    <a:pt x="567" y="430"/>
                  </a:lnTo>
                  <a:lnTo>
                    <a:pt x="571" y="444"/>
                  </a:lnTo>
                  <a:lnTo>
                    <a:pt x="575" y="460"/>
                  </a:lnTo>
                  <a:lnTo>
                    <a:pt x="578" y="474"/>
                  </a:lnTo>
                  <a:lnTo>
                    <a:pt x="579" y="490"/>
                  </a:lnTo>
                  <a:lnTo>
                    <a:pt x="580" y="504"/>
                  </a:lnTo>
                  <a:lnTo>
                    <a:pt x="580" y="519"/>
                  </a:lnTo>
                  <a:lnTo>
                    <a:pt x="579" y="535"/>
                  </a:lnTo>
                  <a:lnTo>
                    <a:pt x="577" y="549"/>
                  </a:lnTo>
                  <a:lnTo>
                    <a:pt x="573" y="564"/>
                  </a:lnTo>
                  <a:lnTo>
                    <a:pt x="569" y="578"/>
                  </a:lnTo>
                  <a:lnTo>
                    <a:pt x="565" y="592"/>
                  </a:lnTo>
                  <a:lnTo>
                    <a:pt x="559" y="604"/>
                  </a:lnTo>
                  <a:lnTo>
                    <a:pt x="551" y="618"/>
                  </a:lnTo>
                  <a:lnTo>
                    <a:pt x="544" y="630"/>
                  </a:lnTo>
                  <a:lnTo>
                    <a:pt x="535" y="641"/>
                  </a:lnTo>
                  <a:lnTo>
                    <a:pt x="526" y="652"/>
                  </a:lnTo>
                  <a:lnTo>
                    <a:pt x="516" y="663"/>
                  </a:lnTo>
                  <a:lnTo>
                    <a:pt x="506" y="672"/>
                  </a:lnTo>
                  <a:lnTo>
                    <a:pt x="495" y="681"/>
                  </a:lnTo>
                  <a:lnTo>
                    <a:pt x="484" y="688"/>
                  </a:lnTo>
                  <a:lnTo>
                    <a:pt x="473" y="695"/>
                  </a:lnTo>
                  <a:lnTo>
                    <a:pt x="461" y="702"/>
                  </a:lnTo>
                  <a:lnTo>
                    <a:pt x="449" y="707"/>
                  </a:lnTo>
                  <a:lnTo>
                    <a:pt x="441" y="710"/>
                  </a:lnTo>
                  <a:lnTo>
                    <a:pt x="432" y="713"/>
                  </a:lnTo>
                  <a:lnTo>
                    <a:pt x="424" y="716"/>
                  </a:lnTo>
                  <a:lnTo>
                    <a:pt x="416" y="717"/>
                  </a:lnTo>
                  <a:lnTo>
                    <a:pt x="407" y="719"/>
                  </a:lnTo>
                  <a:lnTo>
                    <a:pt x="398" y="720"/>
                  </a:lnTo>
                  <a:lnTo>
                    <a:pt x="389" y="721"/>
                  </a:lnTo>
                  <a:lnTo>
                    <a:pt x="380" y="723"/>
                  </a:lnTo>
                  <a:lnTo>
                    <a:pt x="371" y="723"/>
                  </a:lnTo>
                  <a:lnTo>
                    <a:pt x="361" y="723"/>
                  </a:lnTo>
                  <a:lnTo>
                    <a:pt x="350" y="721"/>
                  </a:lnTo>
                  <a:lnTo>
                    <a:pt x="338" y="720"/>
                  </a:lnTo>
                  <a:lnTo>
                    <a:pt x="327" y="719"/>
                  </a:lnTo>
                  <a:lnTo>
                    <a:pt x="314" y="717"/>
                  </a:lnTo>
                  <a:lnTo>
                    <a:pt x="301" y="715"/>
                  </a:lnTo>
                  <a:lnTo>
                    <a:pt x="286" y="711"/>
                  </a:lnTo>
                </a:path>
              </a:pathLst>
            </a:custGeom>
            <a:noFill/>
            <a:ln w="3175">
              <a:solidFill>
                <a:srgbClr val="2C257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Freeform 27"/>
            <p:cNvSpPr>
              <a:spLocks/>
            </p:cNvSpPr>
            <p:nvPr/>
          </p:nvSpPr>
          <p:spPr bwMode="auto">
            <a:xfrm>
              <a:off x="4380" y="1308"/>
              <a:ext cx="107" cy="162"/>
            </a:xfrm>
            <a:custGeom>
              <a:avLst/>
              <a:gdLst/>
              <a:ahLst/>
              <a:cxnLst>
                <a:cxn ang="0">
                  <a:pos x="227" y="635"/>
                </a:cxn>
                <a:cxn ang="0">
                  <a:pos x="265" y="642"/>
                </a:cxn>
                <a:cxn ang="0">
                  <a:pos x="298" y="644"/>
                </a:cxn>
                <a:cxn ang="0">
                  <a:pos x="321" y="642"/>
                </a:cxn>
                <a:cxn ang="0">
                  <a:pos x="341" y="638"/>
                </a:cxn>
                <a:cxn ang="0">
                  <a:pos x="367" y="628"/>
                </a:cxn>
                <a:cxn ang="0">
                  <a:pos x="396" y="605"/>
                </a:cxn>
                <a:cxn ang="0">
                  <a:pos x="415" y="573"/>
                </a:cxn>
                <a:cxn ang="0">
                  <a:pos x="425" y="531"/>
                </a:cxn>
                <a:cxn ang="0">
                  <a:pos x="421" y="480"/>
                </a:cxn>
                <a:cxn ang="0">
                  <a:pos x="401" y="419"/>
                </a:cxn>
                <a:cxn ang="0">
                  <a:pos x="383" y="380"/>
                </a:cxn>
                <a:cxn ang="0">
                  <a:pos x="362" y="347"/>
                </a:cxn>
                <a:cxn ang="0">
                  <a:pos x="338" y="321"/>
                </a:cxn>
                <a:cxn ang="0">
                  <a:pos x="307" y="294"/>
                </a:cxn>
                <a:cxn ang="0">
                  <a:pos x="269" y="269"/>
                </a:cxn>
                <a:cxn ang="0">
                  <a:pos x="240" y="272"/>
                </a:cxn>
                <a:cxn ang="0">
                  <a:pos x="220" y="287"/>
                </a:cxn>
                <a:cxn ang="0">
                  <a:pos x="201" y="295"/>
                </a:cxn>
                <a:cxn ang="0">
                  <a:pos x="181" y="302"/>
                </a:cxn>
                <a:cxn ang="0">
                  <a:pos x="166" y="304"/>
                </a:cxn>
                <a:cxn ang="0">
                  <a:pos x="154" y="302"/>
                </a:cxn>
                <a:cxn ang="0">
                  <a:pos x="145" y="298"/>
                </a:cxn>
                <a:cxn ang="0">
                  <a:pos x="139" y="292"/>
                </a:cxn>
                <a:cxn ang="0">
                  <a:pos x="137" y="284"/>
                </a:cxn>
                <a:cxn ang="0">
                  <a:pos x="137" y="278"/>
                </a:cxn>
                <a:cxn ang="0">
                  <a:pos x="141" y="269"/>
                </a:cxn>
                <a:cxn ang="0">
                  <a:pos x="147" y="261"/>
                </a:cxn>
                <a:cxn ang="0">
                  <a:pos x="157" y="255"/>
                </a:cxn>
                <a:cxn ang="0">
                  <a:pos x="174" y="248"/>
                </a:cxn>
                <a:cxn ang="0">
                  <a:pos x="198" y="241"/>
                </a:cxn>
                <a:cxn ang="0">
                  <a:pos x="231" y="236"/>
                </a:cxn>
                <a:cxn ang="0">
                  <a:pos x="244" y="195"/>
                </a:cxn>
                <a:cxn ang="0">
                  <a:pos x="239" y="141"/>
                </a:cxn>
                <a:cxn ang="0">
                  <a:pos x="226" y="93"/>
                </a:cxn>
                <a:cxn ang="0">
                  <a:pos x="205" y="54"/>
                </a:cxn>
                <a:cxn ang="0">
                  <a:pos x="178" y="24"/>
                </a:cxn>
                <a:cxn ang="0">
                  <a:pos x="146" y="6"/>
                </a:cxn>
                <a:cxn ang="0">
                  <a:pos x="114" y="0"/>
                </a:cxn>
                <a:cxn ang="0">
                  <a:pos x="81" y="4"/>
                </a:cxn>
                <a:cxn ang="0">
                  <a:pos x="45" y="22"/>
                </a:cxn>
                <a:cxn ang="0">
                  <a:pos x="17" y="51"/>
                </a:cxn>
                <a:cxn ang="0">
                  <a:pos x="1" y="91"/>
                </a:cxn>
                <a:cxn ang="0">
                  <a:pos x="1" y="124"/>
                </a:cxn>
                <a:cxn ang="0">
                  <a:pos x="11" y="167"/>
                </a:cxn>
                <a:cxn ang="0">
                  <a:pos x="198" y="630"/>
                </a:cxn>
              </a:cxnLst>
              <a:rect l="0" t="0" r="r" b="b"/>
              <a:pathLst>
                <a:path w="425" h="644">
                  <a:moveTo>
                    <a:pt x="198" y="630"/>
                  </a:moveTo>
                  <a:lnTo>
                    <a:pt x="212" y="633"/>
                  </a:lnTo>
                  <a:lnTo>
                    <a:pt x="227" y="635"/>
                  </a:lnTo>
                  <a:lnTo>
                    <a:pt x="240" y="639"/>
                  </a:lnTo>
                  <a:lnTo>
                    <a:pt x="253" y="640"/>
                  </a:lnTo>
                  <a:lnTo>
                    <a:pt x="265" y="642"/>
                  </a:lnTo>
                  <a:lnTo>
                    <a:pt x="277" y="643"/>
                  </a:lnTo>
                  <a:lnTo>
                    <a:pt x="288" y="643"/>
                  </a:lnTo>
                  <a:lnTo>
                    <a:pt x="298" y="644"/>
                  </a:lnTo>
                  <a:lnTo>
                    <a:pt x="306" y="644"/>
                  </a:lnTo>
                  <a:lnTo>
                    <a:pt x="314" y="643"/>
                  </a:lnTo>
                  <a:lnTo>
                    <a:pt x="321" y="642"/>
                  </a:lnTo>
                  <a:lnTo>
                    <a:pt x="328" y="641"/>
                  </a:lnTo>
                  <a:lnTo>
                    <a:pt x="335" y="640"/>
                  </a:lnTo>
                  <a:lnTo>
                    <a:pt x="341" y="638"/>
                  </a:lnTo>
                  <a:lnTo>
                    <a:pt x="348" y="635"/>
                  </a:lnTo>
                  <a:lnTo>
                    <a:pt x="355" y="633"/>
                  </a:lnTo>
                  <a:lnTo>
                    <a:pt x="367" y="628"/>
                  </a:lnTo>
                  <a:lnTo>
                    <a:pt x="378" y="621"/>
                  </a:lnTo>
                  <a:lnTo>
                    <a:pt x="387" y="613"/>
                  </a:lnTo>
                  <a:lnTo>
                    <a:pt x="396" y="605"/>
                  </a:lnTo>
                  <a:lnTo>
                    <a:pt x="403" y="596"/>
                  </a:lnTo>
                  <a:lnTo>
                    <a:pt x="410" y="585"/>
                  </a:lnTo>
                  <a:lnTo>
                    <a:pt x="415" y="573"/>
                  </a:lnTo>
                  <a:lnTo>
                    <a:pt x="421" y="560"/>
                  </a:lnTo>
                  <a:lnTo>
                    <a:pt x="424" y="546"/>
                  </a:lnTo>
                  <a:lnTo>
                    <a:pt x="425" y="531"/>
                  </a:lnTo>
                  <a:lnTo>
                    <a:pt x="425" y="515"/>
                  </a:lnTo>
                  <a:lnTo>
                    <a:pt x="424" y="497"/>
                  </a:lnTo>
                  <a:lnTo>
                    <a:pt x="421" y="480"/>
                  </a:lnTo>
                  <a:lnTo>
                    <a:pt x="417" y="460"/>
                  </a:lnTo>
                  <a:lnTo>
                    <a:pt x="410" y="440"/>
                  </a:lnTo>
                  <a:lnTo>
                    <a:pt x="401" y="419"/>
                  </a:lnTo>
                  <a:lnTo>
                    <a:pt x="396" y="406"/>
                  </a:lnTo>
                  <a:lnTo>
                    <a:pt x="390" y="393"/>
                  </a:lnTo>
                  <a:lnTo>
                    <a:pt x="383" y="380"/>
                  </a:lnTo>
                  <a:lnTo>
                    <a:pt x="377" y="368"/>
                  </a:lnTo>
                  <a:lnTo>
                    <a:pt x="369" y="358"/>
                  </a:lnTo>
                  <a:lnTo>
                    <a:pt x="362" y="347"/>
                  </a:lnTo>
                  <a:lnTo>
                    <a:pt x="355" y="338"/>
                  </a:lnTo>
                  <a:lnTo>
                    <a:pt x="347" y="329"/>
                  </a:lnTo>
                  <a:lnTo>
                    <a:pt x="338" y="321"/>
                  </a:lnTo>
                  <a:lnTo>
                    <a:pt x="328" y="312"/>
                  </a:lnTo>
                  <a:lnTo>
                    <a:pt x="318" y="303"/>
                  </a:lnTo>
                  <a:lnTo>
                    <a:pt x="307" y="294"/>
                  </a:lnTo>
                  <a:lnTo>
                    <a:pt x="295" y="287"/>
                  </a:lnTo>
                  <a:lnTo>
                    <a:pt x="283" y="278"/>
                  </a:lnTo>
                  <a:lnTo>
                    <a:pt x="269" y="269"/>
                  </a:lnTo>
                  <a:lnTo>
                    <a:pt x="254" y="261"/>
                  </a:lnTo>
                  <a:lnTo>
                    <a:pt x="248" y="267"/>
                  </a:lnTo>
                  <a:lnTo>
                    <a:pt x="240" y="272"/>
                  </a:lnTo>
                  <a:lnTo>
                    <a:pt x="233" y="278"/>
                  </a:lnTo>
                  <a:lnTo>
                    <a:pt x="227" y="282"/>
                  </a:lnTo>
                  <a:lnTo>
                    <a:pt x="220" y="287"/>
                  </a:lnTo>
                  <a:lnTo>
                    <a:pt x="215" y="290"/>
                  </a:lnTo>
                  <a:lnTo>
                    <a:pt x="208" y="293"/>
                  </a:lnTo>
                  <a:lnTo>
                    <a:pt x="201" y="295"/>
                  </a:lnTo>
                  <a:lnTo>
                    <a:pt x="195" y="299"/>
                  </a:lnTo>
                  <a:lnTo>
                    <a:pt x="188" y="301"/>
                  </a:lnTo>
                  <a:lnTo>
                    <a:pt x="181" y="302"/>
                  </a:lnTo>
                  <a:lnTo>
                    <a:pt x="176" y="303"/>
                  </a:lnTo>
                  <a:lnTo>
                    <a:pt x="170" y="304"/>
                  </a:lnTo>
                  <a:lnTo>
                    <a:pt x="166" y="304"/>
                  </a:lnTo>
                  <a:lnTo>
                    <a:pt x="162" y="304"/>
                  </a:lnTo>
                  <a:lnTo>
                    <a:pt x="157" y="303"/>
                  </a:lnTo>
                  <a:lnTo>
                    <a:pt x="154" y="302"/>
                  </a:lnTo>
                  <a:lnTo>
                    <a:pt x="150" y="301"/>
                  </a:lnTo>
                  <a:lnTo>
                    <a:pt x="147" y="300"/>
                  </a:lnTo>
                  <a:lnTo>
                    <a:pt x="145" y="298"/>
                  </a:lnTo>
                  <a:lnTo>
                    <a:pt x="143" y="297"/>
                  </a:lnTo>
                  <a:lnTo>
                    <a:pt x="141" y="294"/>
                  </a:lnTo>
                  <a:lnTo>
                    <a:pt x="139" y="292"/>
                  </a:lnTo>
                  <a:lnTo>
                    <a:pt x="138" y="290"/>
                  </a:lnTo>
                  <a:lnTo>
                    <a:pt x="137" y="288"/>
                  </a:lnTo>
                  <a:lnTo>
                    <a:pt x="137" y="284"/>
                  </a:lnTo>
                  <a:lnTo>
                    <a:pt x="136" y="282"/>
                  </a:lnTo>
                  <a:lnTo>
                    <a:pt x="137" y="280"/>
                  </a:lnTo>
                  <a:lnTo>
                    <a:pt x="137" y="278"/>
                  </a:lnTo>
                  <a:lnTo>
                    <a:pt x="138" y="274"/>
                  </a:lnTo>
                  <a:lnTo>
                    <a:pt x="139" y="272"/>
                  </a:lnTo>
                  <a:lnTo>
                    <a:pt x="141" y="269"/>
                  </a:lnTo>
                  <a:lnTo>
                    <a:pt x="143" y="267"/>
                  </a:lnTo>
                  <a:lnTo>
                    <a:pt x="145" y="265"/>
                  </a:lnTo>
                  <a:lnTo>
                    <a:pt x="147" y="261"/>
                  </a:lnTo>
                  <a:lnTo>
                    <a:pt x="150" y="259"/>
                  </a:lnTo>
                  <a:lnTo>
                    <a:pt x="154" y="257"/>
                  </a:lnTo>
                  <a:lnTo>
                    <a:pt x="157" y="255"/>
                  </a:lnTo>
                  <a:lnTo>
                    <a:pt x="162" y="252"/>
                  </a:lnTo>
                  <a:lnTo>
                    <a:pt x="167" y="250"/>
                  </a:lnTo>
                  <a:lnTo>
                    <a:pt x="174" y="248"/>
                  </a:lnTo>
                  <a:lnTo>
                    <a:pt x="180" y="246"/>
                  </a:lnTo>
                  <a:lnTo>
                    <a:pt x="189" y="244"/>
                  </a:lnTo>
                  <a:lnTo>
                    <a:pt x="198" y="241"/>
                  </a:lnTo>
                  <a:lnTo>
                    <a:pt x="208" y="239"/>
                  </a:lnTo>
                  <a:lnTo>
                    <a:pt x="219" y="237"/>
                  </a:lnTo>
                  <a:lnTo>
                    <a:pt x="231" y="236"/>
                  </a:lnTo>
                  <a:lnTo>
                    <a:pt x="243" y="234"/>
                  </a:lnTo>
                  <a:lnTo>
                    <a:pt x="244" y="214"/>
                  </a:lnTo>
                  <a:lnTo>
                    <a:pt x="244" y="195"/>
                  </a:lnTo>
                  <a:lnTo>
                    <a:pt x="243" y="176"/>
                  </a:lnTo>
                  <a:lnTo>
                    <a:pt x="242" y="159"/>
                  </a:lnTo>
                  <a:lnTo>
                    <a:pt x="239" y="141"/>
                  </a:lnTo>
                  <a:lnTo>
                    <a:pt x="235" y="124"/>
                  </a:lnTo>
                  <a:lnTo>
                    <a:pt x="231" y="109"/>
                  </a:lnTo>
                  <a:lnTo>
                    <a:pt x="226" y="93"/>
                  </a:lnTo>
                  <a:lnTo>
                    <a:pt x="219" y="79"/>
                  </a:lnTo>
                  <a:lnTo>
                    <a:pt x="212" y="66"/>
                  </a:lnTo>
                  <a:lnTo>
                    <a:pt x="205" y="54"/>
                  </a:lnTo>
                  <a:lnTo>
                    <a:pt x="196" y="43"/>
                  </a:lnTo>
                  <a:lnTo>
                    <a:pt x="187" y="33"/>
                  </a:lnTo>
                  <a:lnTo>
                    <a:pt x="178" y="24"/>
                  </a:lnTo>
                  <a:lnTo>
                    <a:pt x="168" y="17"/>
                  </a:lnTo>
                  <a:lnTo>
                    <a:pt x="157" y="12"/>
                  </a:lnTo>
                  <a:lnTo>
                    <a:pt x="146" y="6"/>
                  </a:lnTo>
                  <a:lnTo>
                    <a:pt x="135" y="3"/>
                  </a:lnTo>
                  <a:lnTo>
                    <a:pt x="124" y="1"/>
                  </a:lnTo>
                  <a:lnTo>
                    <a:pt x="114" y="0"/>
                  </a:lnTo>
                  <a:lnTo>
                    <a:pt x="103" y="1"/>
                  </a:lnTo>
                  <a:lnTo>
                    <a:pt x="92" y="2"/>
                  </a:lnTo>
                  <a:lnTo>
                    <a:pt x="81" y="4"/>
                  </a:lnTo>
                  <a:lnTo>
                    <a:pt x="70" y="8"/>
                  </a:lnTo>
                  <a:lnTo>
                    <a:pt x="56" y="15"/>
                  </a:lnTo>
                  <a:lnTo>
                    <a:pt x="45" y="22"/>
                  </a:lnTo>
                  <a:lnTo>
                    <a:pt x="33" y="30"/>
                  </a:lnTo>
                  <a:lnTo>
                    <a:pt x="25" y="40"/>
                  </a:lnTo>
                  <a:lnTo>
                    <a:pt x="17" y="51"/>
                  </a:lnTo>
                  <a:lnTo>
                    <a:pt x="10" y="64"/>
                  </a:lnTo>
                  <a:lnTo>
                    <a:pt x="6" y="77"/>
                  </a:lnTo>
                  <a:lnTo>
                    <a:pt x="1" y="91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1" y="124"/>
                  </a:lnTo>
                  <a:lnTo>
                    <a:pt x="4" y="138"/>
                  </a:lnTo>
                  <a:lnTo>
                    <a:pt x="7" y="152"/>
                  </a:lnTo>
                  <a:lnTo>
                    <a:pt x="11" y="167"/>
                  </a:lnTo>
                  <a:lnTo>
                    <a:pt x="16" y="183"/>
                  </a:lnTo>
                  <a:lnTo>
                    <a:pt x="22" y="200"/>
                  </a:lnTo>
                  <a:lnTo>
                    <a:pt x="198" y="630"/>
                  </a:lnTo>
                </a:path>
              </a:pathLst>
            </a:custGeom>
            <a:noFill/>
            <a:ln w="3175">
              <a:solidFill>
                <a:srgbClr val="2C257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Freeform 28"/>
            <p:cNvSpPr>
              <a:spLocks/>
            </p:cNvSpPr>
            <p:nvPr/>
          </p:nvSpPr>
          <p:spPr bwMode="auto">
            <a:xfrm>
              <a:off x="4535" y="1399"/>
              <a:ext cx="49" cy="76"/>
            </a:xfrm>
            <a:custGeom>
              <a:avLst/>
              <a:gdLst/>
              <a:ahLst/>
              <a:cxnLst>
                <a:cxn ang="0">
                  <a:pos x="195" y="290"/>
                </a:cxn>
                <a:cxn ang="0">
                  <a:pos x="160" y="304"/>
                </a:cxn>
                <a:cxn ang="0">
                  <a:pos x="67" y="78"/>
                </a:cxn>
                <a:cxn ang="0">
                  <a:pos x="65" y="83"/>
                </a:cxn>
                <a:cxn ang="0">
                  <a:pos x="63" y="87"/>
                </a:cxn>
                <a:cxn ang="0">
                  <a:pos x="61" y="92"/>
                </a:cxn>
                <a:cxn ang="0">
                  <a:pos x="57" y="97"/>
                </a:cxn>
                <a:cxn ang="0">
                  <a:pos x="54" y="101"/>
                </a:cxn>
                <a:cxn ang="0">
                  <a:pos x="51" y="107"/>
                </a:cxn>
                <a:cxn ang="0">
                  <a:pos x="47" y="111"/>
                </a:cxn>
                <a:cxn ang="0">
                  <a:pos x="44" y="117"/>
                </a:cxn>
                <a:cxn ang="0">
                  <a:pos x="40" y="122"/>
                </a:cxn>
                <a:cxn ang="0">
                  <a:pos x="36" y="127"/>
                </a:cxn>
                <a:cxn ang="0">
                  <a:pos x="32" y="131"/>
                </a:cxn>
                <a:cxn ang="0">
                  <a:pos x="28" y="136"/>
                </a:cxn>
                <a:cxn ang="0">
                  <a:pos x="24" y="140"/>
                </a:cxn>
                <a:cxn ang="0">
                  <a:pos x="21" y="143"/>
                </a:cxn>
                <a:cxn ang="0">
                  <a:pos x="17" y="147"/>
                </a:cxn>
                <a:cxn ang="0">
                  <a:pos x="14" y="150"/>
                </a:cxn>
                <a:cxn ang="0">
                  <a:pos x="0" y="116"/>
                </a:cxn>
                <a:cxn ang="0">
                  <a:pos x="5" y="109"/>
                </a:cxn>
                <a:cxn ang="0">
                  <a:pos x="11" y="102"/>
                </a:cxn>
                <a:cxn ang="0">
                  <a:pos x="16" y="96"/>
                </a:cxn>
                <a:cxn ang="0">
                  <a:pos x="22" y="89"/>
                </a:cxn>
                <a:cxn ang="0">
                  <a:pos x="26" y="83"/>
                </a:cxn>
                <a:cxn ang="0">
                  <a:pos x="31" y="75"/>
                </a:cxn>
                <a:cxn ang="0">
                  <a:pos x="34" y="68"/>
                </a:cxn>
                <a:cxn ang="0">
                  <a:pos x="38" y="60"/>
                </a:cxn>
                <a:cxn ang="0">
                  <a:pos x="42" y="54"/>
                </a:cxn>
                <a:cxn ang="0">
                  <a:pos x="44" y="47"/>
                </a:cxn>
                <a:cxn ang="0">
                  <a:pos x="47" y="40"/>
                </a:cxn>
                <a:cxn ang="0">
                  <a:pos x="48" y="34"/>
                </a:cxn>
                <a:cxn ang="0">
                  <a:pos x="51" y="27"/>
                </a:cxn>
                <a:cxn ang="0">
                  <a:pos x="52" y="21"/>
                </a:cxn>
                <a:cxn ang="0">
                  <a:pos x="53" y="15"/>
                </a:cxn>
                <a:cxn ang="0">
                  <a:pos x="54" y="10"/>
                </a:cxn>
                <a:cxn ang="0">
                  <a:pos x="76" y="0"/>
                </a:cxn>
                <a:cxn ang="0">
                  <a:pos x="195" y="290"/>
                </a:cxn>
              </a:cxnLst>
              <a:rect l="0" t="0" r="r" b="b"/>
              <a:pathLst>
                <a:path w="195" h="304">
                  <a:moveTo>
                    <a:pt x="195" y="290"/>
                  </a:moveTo>
                  <a:lnTo>
                    <a:pt x="160" y="304"/>
                  </a:lnTo>
                  <a:lnTo>
                    <a:pt x="67" y="78"/>
                  </a:lnTo>
                  <a:lnTo>
                    <a:pt x="65" y="83"/>
                  </a:lnTo>
                  <a:lnTo>
                    <a:pt x="63" y="87"/>
                  </a:lnTo>
                  <a:lnTo>
                    <a:pt x="61" y="92"/>
                  </a:lnTo>
                  <a:lnTo>
                    <a:pt x="57" y="97"/>
                  </a:lnTo>
                  <a:lnTo>
                    <a:pt x="54" y="101"/>
                  </a:lnTo>
                  <a:lnTo>
                    <a:pt x="51" y="107"/>
                  </a:lnTo>
                  <a:lnTo>
                    <a:pt x="47" y="111"/>
                  </a:lnTo>
                  <a:lnTo>
                    <a:pt x="44" y="117"/>
                  </a:lnTo>
                  <a:lnTo>
                    <a:pt x="40" y="122"/>
                  </a:lnTo>
                  <a:lnTo>
                    <a:pt x="36" y="127"/>
                  </a:lnTo>
                  <a:lnTo>
                    <a:pt x="32" y="131"/>
                  </a:lnTo>
                  <a:lnTo>
                    <a:pt x="28" y="136"/>
                  </a:lnTo>
                  <a:lnTo>
                    <a:pt x="24" y="140"/>
                  </a:lnTo>
                  <a:lnTo>
                    <a:pt x="21" y="143"/>
                  </a:lnTo>
                  <a:lnTo>
                    <a:pt x="17" y="147"/>
                  </a:lnTo>
                  <a:lnTo>
                    <a:pt x="14" y="150"/>
                  </a:lnTo>
                  <a:lnTo>
                    <a:pt x="0" y="116"/>
                  </a:lnTo>
                  <a:lnTo>
                    <a:pt x="5" y="109"/>
                  </a:lnTo>
                  <a:lnTo>
                    <a:pt x="11" y="102"/>
                  </a:lnTo>
                  <a:lnTo>
                    <a:pt x="16" y="96"/>
                  </a:lnTo>
                  <a:lnTo>
                    <a:pt x="22" y="89"/>
                  </a:lnTo>
                  <a:lnTo>
                    <a:pt x="26" y="83"/>
                  </a:lnTo>
                  <a:lnTo>
                    <a:pt x="31" y="75"/>
                  </a:lnTo>
                  <a:lnTo>
                    <a:pt x="34" y="68"/>
                  </a:lnTo>
                  <a:lnTo>
                    <a:pt x="38" y="60"/>
                  </a:lnTo>
                  <a:lnTo>
                    <a:pt x="42" y="54"/>
                  </a:lnTo>
                  <a:lnTo>
                    <a:pt x="44" y="47"/>
                  </a:lnTo>
                  <a:lnTo>
                    <a:pt x="47" y="40"/>
                  </a:lnTo>
                  <a:lnTo>
                    <a:pt x="48" y="34"/>
                  </a:lnTo>
                  <a:lnTo>
                    <a:pt x="51" y="27"/>
                  </a:lnTo>
                  <a:lnTo>
                    <a:pt x="52" y="21"/>
                  </a:lnTo>
                  <a:lnTo>
                    <a:pt x="53" y="15"/>
                  </a:lnTo>
                  <a:lnTo>
                    <a:pt x="54" y="10"/>
                  </a:lnTo>
                  <a:lnTo>
                    <a:pt x="76" y="0"/>
                  </a:lnTo>
                  <a:lnTo>
                    <a:pt x="195" y="290"/>
                  </a:lnTo>
                  <a:close/>
                </a:path>
              </a:pathLst>
            </a:custGeom>
            <a:solidFill>
              <a:srgbClr val="E87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Freeform 29"/>
            <p:cNvSpPr>
              <a:spLocks/>
            </p:cNvSpPr>
            <p:nvPr/>
          </p:nvSpPr>
          <p:spPr bwMode="auto">
            <a:xfrm>
              <a:off x="4535" y="1399"/>
              <a:ext cx="49" cy="76"/>
            </a:xfrm>
            <a:custGeom>
              <a:avLst/>
              <a:gdLst/>
              <a:ahLst/>
              <a:cxnLst>
                <a:cxn ang="0">
                  <a:pos x="195" y="290"/>
                </a:cxn>
                <a:cxn ang="0">
                  <a:pos x="160" y="304"/>
                </a:cxn>
                <a:cxn ang="0">
                  <a:pos x="67" y="78"/>
                </a:cxn>
                <a:cxn ang="0">
                  <a:pos x="65" y="83"/>
                </a:cxn>
                <a:cxn ang="0">
                  <a:pos x="63" y="87"/>
                </a:cxn>
                <a:cxn ang="0">
                  <a:pos x="61" y="92"/>
                </a:cxn>
                <a:cxn ang="0">
                  <a:pos x="57" y="97"/>
                </a:cxn>
                <a:cxn ang="0">
                  <a:pos x="54" y="101"/>
                </a:cxn>
                <a:cxn ang="0">
                  <a:pos x="51" y="107"/>
                </a:cxn>
                <a:cxn ang="0">
                  <a:pos x="47" y="111"/>
                </a:cxn>
                <a:cxn ang="0">
                  <a:pos x="44" y="117"/>
                </a:cxn>
                <a:cxn ang="0">
                  <a:pos x="40" y="122"/>
                </a:cxn>
                <a:cxn ang="0">
                  <a:pos x="36" y="127"/>
                </a:cxn>
                <a:cxn ang="0">
                  <a:pos x="32" y="131"/>
                </a:cxn>
                <a:cxn ang="0">
                  <a:pos x="28" y="136"/>
                </a:cxn>
                <a:cxn ang="0">
                  <a:pos x="24" y="140"/>
                </a:cxn>
                <a:cxn ang="0">
                  <a:pos x="21" y="143"/>
                </a:cxn>
                <a:cxn ang="0">
                  <a:pos x="17" y="147"/>
                </a:cxn>
                <a:cxn ang="0">
                  <a:pos x="14" y="150"/>
                </a:cxn>
                <a:cxn ang="0">
                  <a:pos x="0" y="116"/>
                </a:cxn>
                <a:cxn ang="0">
                  <a:pos x="5" y="109"/>
                </a:cxn>
                <a:cxn ang="0">
                  <a:pos x="11" y="102"/>
                </a:cxn>
                <a:cxn ang="0">
                  <a:pos x="16" y="96"/>
                </a:cxn>
                <a:cxn ang="0">
                  <a:pos x="22" y="89"/>
                </a:cxn>
                <a:cxn ang="0">
                  <a:pos x="26" y="83"/>
                </a:cxn>
                <a:cxn ang="0">
                  <a:pos x="31" y="75"/>
                </a:cxn>
                <a:cxn ang="0">
                  <a:pos x="34" y="68"/>
                </a:cxn>
                <a:cxn ang="0">
                  <a:pos x="38" y="60"/>
                </a:cxn>
                <a:cxn ang="0">
                  <a:pos x="42" y="54"/>
                </a:cxn>
                <a:cxn ang="0">
                  <a:pos x="44" y="47"/>
                </a:cxn>
                <a:cxn ang="0">
                  <a:pos x="47" y="40"/>
                </a:cxn>
                <a:cxn ang="0">
                  <a:pos x="48" y="34"/>
                </a:cxn>
                <a:cxn ang="0">
                  <a:pos x="51" y="27"/>
                </a:cxn>
                <a:cxn ang="0">
                  <a:pos x="52" y="21"/>
                </a:cxn>
                <a:cxn ang="0">
                  <a:pos x="53" y="15"/>
                </a:cxn>
                <a:cxn ang="0">
                  <a:pos x="54" y="10"/>
                </a:cxn>
                <a:cxn ang="0">
                  <a:pos x="76" y="0"/>
                </a:cxn>
                <a:cxn ang="0">
                  <a:pos x="195" y="290"/>
                </a:cxn>
              </a:cxnLst>
              <a:rect l="0" t="0" r="r" b="b"/>
              <a:pathLst>
                <a:path w="195" h="304">
                  <a:moveTo>
                    <a:pt x="195" y="290"/>
                  </a:moveTo>
                  <a:lnTo>
                    <a:pt x="160" y="304"/>
                  </a:lnTo>
                  <a:lnTo>
                    <a:pt x="67" y="78"/>
                  </a:lnTo>
                  <a:lnTo>
                    <a:pt x="65" y="83"/>
                  </a:lnTo>
                  <a:lnTo>
                    <a:pt x="63" y="87"/>
                  </a:lnTo>
                  <a:lnTo>
                    <a:pt x="61" y="92"/>
                  </a:lnTo>
                  <a:lnTo>
                    <a:pt x="57" y="97"/>
                  </a:lnTo>
                  <a:lnTo>
                    <a:pt x="54" y="101"/>
                  </a:lnTo>
                  <a:lnTo>
                    <a:pt x="51" y="107"/>
                  </a:lnTo>
                  <a:lnTo>
                    <a:pt x="47" y="111"/>
                  </a:lnTo>
                  <a:lnTo>
                    <a:pt x="44" y="117"/>
                  </a:lnTo>
                  <a:lnTo>
                    <a:pt x="40" y="122"/>
                  </a:lnTo>
                  <a:lnTo>
                    <a:pt x="36" y="127"/>
                  </a:lnTo>
                  <a:lnTo>
                    <a:pt x="32" y="131"/>
                  </a:lnTo>
                  <a:lnTo>
                    <a:pt x="28" y="136"/>
                  </a:lnTo>
                  <a:lnTo>
                    <a:pt x="24" y="140"/>
                  </a:lnTo>
                  <a:lnTo>
                    <a:pt x="21" y="143"/>
                  </a:lnTo>
                  <a:lnTo>
                    <a:pt x="17" y="147"/>
                  </a:lnTo>
                  <a:lnTo>
                    <a:pt x="14" y="150"/>
                  </a:lnTo>
                  <a:lnTo>
                    <a:pt x="0" y="116"/>
                  </a:lnTo>
                  <a:lnTo>
                    <a:pt x="5" y="109"/>
                  </a:lnTo>
                  <a:lnTo>
                    <a:pt x="11" y="102"/>
                  </a:lnTo>
                  <a:lnTo>
                    <a:pt x="16" y="96"/>
                  </a:lnTo>
                  <a:lnTo>
                    <a:pt x="22" y="89"/>
                  </a:lnTo>
                  <a:lnTo>
                    <a:pt x="26" y="83"/>
                  </a:lnTo>
                  <a:lnTo>
                    <a:pt x="31" y="75"/>
                  </a:lnTo>
                  <a:lnTo>
                    <a:pt x="34" y="68"/>
                  </a:lnTo>
                  <a:lnTo>
                    <a:pt x="38" y="60"/>
                  </a:lnTo>
                  <a:lnTo>
                    <a:pt x="42" y="54"/>
                  </a:lnTo>
                  <a:lnTo>
                    <a:pt x="44" y="47"/>
                  </a:lnTo>
                  <a:lnTo>
                    <a:pt x="47" y="40"/>
                  </a:lnTo>
                  <a:lnTo>
                    <a:pt x="48" y="34"/>
                  </a:lnTo>
                  <a:lnTo>
                    <a:pt x="51" y="27"/>
                  </a:lnTo>
                  <a:lnTo>
                    <a:pt x="52" y="21"/>
                  </a:lnTo>
                  <a:lnTo>
                    <a:pt x="53" y="15"/>
                  </a:lnTo>
                  <a:lnTo>
                    <a:pt x="54" y="10"/>
                  </a:lnTo>
                  <a:lnTo>
                    <a:pt x="76" y="0"/>
                  </a:lnTo>
                  <a:lnTo>
                    <a:pt x="195" y="290"/>
                  </a:lnTo>
                </a:path>
              </a:pathLst>
            </a:custGeom>
            <a:noFill/>
            <a:ln w="3175">
              <a:solidFill>
                <a:srgbClr val="2C257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Freeform 30"/>
            <p:cNvSpPr>
              <a:spLocks noEditPoints="1"/>
            </p:cNvSpPr>
            <p:nvPr/>
          </p:nvSpPr>
          <p:spPr bwMode="auto">
            <a:xfrm>
              <a:off x="3891" y="1514"/>
              <a:ext cx="145" cy="251"/>
            </a:xfrm>
            <a:custGeom>
              <a:avLst/>
              <a:gdLst/>
              <a:ahLst/>
              <a:cxnLst>
                <a:cxn ang="0">
                  <a:pos x="341" y="855"/>
                </a:cxn>
                <a:cxn ang="0">
                  <a:pos x="370" y="971"/>
                </a:cxn>
                <a:cxn ang="0">
                  <a:pos x="278" y="950"/>
                </a:cxn>
                <a:cxn ang="0">
                  <a:pos x="265" y="899"/>
                </a:cxn>
                <a:cxn ang="0">
                  <a:pos x="243" y="833"/>
                </a:cxn>
                <a:cxn ang="0">
                  <a:pos x="20" y="281"/>
                </a:cxn>
                <a:cxn ang="0">
                  <a:pos x="0" y="200"/>
                </a:cxn>
                <a:cxn ang="0">
                  <a:pos x="9" y="139"/>
                </a:cxn>
                <a:cxn ang="0">
                  <a:pos x="42" y="81"/>
                </a:cxn>
                <a:cxn ang="0">
                  <a:pos x="99" y="34"/>
                </a:cxn>
                <a:cxn ang="0">
                  <a:pos x="191" y="2"/>
                </a:cxn>
                <a:cxn ang="0">
                  <a:pos x="286" y="10"/>
                </a:cxn>
                <a:cxn ang="0">
                  <a:pos x="357" y="58"/>
                </a:cxn>
                <a:cxn ang="0">
                  <a:pos x="389" y="120"/>
                </a:cxn>
                <a:cxn ang="0">
                  <a:pos x="394" y="175"/>
                </a:cxn>
                <a:cxn ang="0">
                  <a:pos x="380" y="231"/>
                </a:cxn>
                <a:cxn ang="0">
                  <a:pos x="373" y="277"/>
                </a:cxn>
                <a:cxn ang="0">
                  <a:pos x="455" y="300"/>
                </a:cxn>
                <a:cxn ang="0">
                  <a:pos x="518" y="346"/>
                </a:cxn>
                <a:cxn ang="0">
                  <a:pos x="561" y="415"/>
                </a:cxn>
                <a:cxn ang="0">
                  <a:pos x="579" y="489"/>
                </a:cxn>
                <a:cxn ang="0">
                  <a:pos x="573" y="564"/>
                </a:cxn>
                <a:cxn ang="0">
                  <a:pos x="544" y="629"/>
                </a:cxn>
                <a:cxn ang="0">
                  <a:pos x="496" y="680"/>
                </a:cxn>
                <a:cxn ang="0">
                  <a:pos x="441" y="710"/>
                </a:cxn>
                <a:cxn ang="0">
                  <a:pos x="399" y="720"/>
                </a:cxn>
                <a:cxn ang="0">
                  <a:pos x="350" y="721"/>
                </a:cxn>
                <a:cxn ang="0">
                  <a:pos x="286" y="712"/>
                </a:cxn>
                <a:cxn ang="0">
                  <a:pos x="326" y="685"/>
                </a:cxn>
                <a:cxn ang="0">
                  <a:pos x="379" y="688"/>
                </a:cxn>
                <a:cxn ang="0">
                  <a:pos x="415" y="681"/>
                </a:cxn>
                <a:cxn ang="0">
                  <a:pos x="460" y="657"/>
                </a:cxn>
                <a:cxn ang="0">
                  <a:pos x="494" y="604"/>
                </a:cxn>
                <a:cxn ang="0">
                  <a:pos x="494" y="523"/>
                </a:cxn>
                <a:cxn ang="0">
                  <a:pos x="463" y="436"/>
                </a:cxn>
                <a:cxn ang="0">
                  <a:pos x="427" y="382"/>
                </a:cxn>
                <a:cxn ang="0">
                  <a:pos x="380" y="338"/>
                </a:cxn>
                <a:cxn ang="0">
                  <a:pos x="320" y="310"/>
                </a:cxn>
                <a:cxn ang="0">
                  <a:pos x="287" y="334"/>
                </a:cxn>
                <a:cxn ang="0">
                  <a:pos x="255" y="346"/>
                </a:cxn>
                <a:cxn ang="0">
                  <a:pos x="231" y="348"/>
                </a:cxn>
                <a:cxn ang="0">
                  <a:pos x="215" y="340"/>
                </a:cxn>
                <a:cxn ang="0">
                  <a:pos x="210" y="329"/>
                </a:cxn>
                <a:cxn ang="0">
                  <a:pos x="212" y="316"/>
                </a:cxn>
                <a:cxn ang="0">
                  <a:pos x="223" y="303"/>
                </a:cxn>
                <a:cxn ang="0">
                  <a:pos x="246" y="292"/>
                </a:cxn>
                <a:cxn ang="0">
                  <a:pos x="292" y="282"/>
                </a:cxn>
                <a:cxn ang="0">
                  <a:pos x="317" y="220"/>
                </a:cxn>
                <a:cxn ang="0">
                  <a:pos x="298" y="137"/>
                </a:cxn>
                <a:cxn ang="0">
                  <a:pos x="259" y="76"/>
                </a:cxn>
                <a:cxn ang="0">
                  <a:pos x="209" y="48"/>
                </a:cxn>
                <a:cxn ang="0">
                  <a:pos x="154" y="49"/>
                </a:cxn>
                <a:cxn ang="0">
                  <a:pos x="97" y="84"/>
                </a:cxn>
                <a:cxn ang="0">
                  <a:pos x="73" y="145"/>
                </a:cxn>
                <a:cxn ang="0">
                  <a:pos x="84" y="211"/>
                </a:cxn>
              </a:cxnLst>
              <a:rect l="0" t="0" r="r" b="b"/>
              <a:pathLst>
                <a:path w="580" h="1004">
                  <a:moveTo>
                    <a:pt x="286" y="712"/>
                  </a:moveTo>
                  <a:lnTo>
                    <a:pt x="320" y="793"/>
                  </a:lnTo>
                  <a:lnTo>
                    <a:pt x="328" y="813"/>
                  </a:lnTo>
                  <a:lnTo>
                    <a:pt x="335" y="834"/>
                  </a:lnTo>
                  <a:lnTo>
                    <a:pt x="341" y="855"/>
                  </a:lnTo>
                  <a:lnTo>
                    <a:pt x="348" y="877"/>
                  </a:lnTo>
                  <a:lnTo>
                    <a:pt x="354" y="899"/>
                  </a:lnTo>
                  <a:lnTo>
                    <a:pt x="360" y="922"/>
                  </a:lnTo>
                  <a:lnTo>
                    <a:pt x="364" y="946"/>
                  </a:lnTo>
                  <a:lnTo>
                    <a:pt x="370" y="971"/>
                  </a:lnTo>
                  <a:lnTo>
                    <a:pt x="288" y="1004"/>
                  </a:lnTo>
                  <a:lnTo>
                    <a:pt x="285" y="988"/>
                  </a:lnTo>
                  <a:lnTo>
                    <a:pt x="283" y="974"/>
                  </a:lnTo>
                  <a:lnTo>
                    <a:pt x="280" y="961"/>
                  </a:lnTo>
                  <a:lnTo>
                    <a:pt x="278" y="950"/>
                  </a:lnTo>
                  <a:lnTo>
                    <a:pt x="276" y="939"/>
                  </a:lnTo>
                  <a:lnTo>
                    <a:pt x="274" y="930"/>
                  </a:lnTo>
                  <a:lnTo>
                    <a:pt x="272" y="922"/>
                  </a:lnTo>
                  <a:lnTo>
                    <a:pt x="271" y="915"/>
                  </a:lnTo>
                  <a:lnTo>
                    <a:pt x="265" y="899"/>
                  </a:lnTo>
                  <a:lnTo>
                    <a:pt x="259" y="883"/>
                  </a:lnTo>
                  <a:lnTo>
                    <a:pt x="255" y="869"/>
                  </a:lnTo>
                  <a:lnTo>
                    <a:pt x="251" y="856"/>
                  </a:lnTo>
                  <a:lnTo>
                    <a:pt x="247" y="844"/>
                  </a:lnTo>
                  <a:lnTo>
                    <a:pt x="243" y="833"/>
                  </a:lnTo>
                  <a:lnTo>
                    <a:pt x="240" y="823"/>
                  </a:lnTo>
                  <a:lnTo>
                    <a:pt x="236" y="815"/>
                  </a:lnTo>
                  <a:lnTo>
                    <a:pt x="35" y="321"/>
                  </a:lnTo>
                  <a:lnTo>
                    <a:pt x="27" y="300"/>
                  </a:lnTo>
                  <a:lnTo>
                    <a:pt x="20" y="281"/>
                  </a:lnTo>
                  <a:lnTo>
                    <a:pt x="13" y="263"/>
                  </a:lnTo>
                  <a:lnTo>
                    <a:pt x="9" y="245"/>
                  </a:lnTo>
                  <a:lnTo>
                    <a:pt x="4" y="229"/>
                  </a:lnTo>
                  <a:lnTo>
                    <a:pt x="2" y="213"/>
                  </a:lnTo>
                  <a:lnTo>
                    <a:pt x="0" y="200"/>
                  </a:lnTo>
                  <a:lnTo>
                    <a:pt x="0" y="187"/>
                  </a:lnTo>
                  <a:lnTo>
                    <a:pt x="0" y="175"/>
                  </a:lnTo>
                  <a:lnTo>
                    <a:pt x="2" y="162"/>
                  </a:lnTo>
                  <a:lnTo>
                    <a:pt x="4" y="150"/>
                  </a:lnTo>
                  <a:lnTo>
                    <a:pt x="9" y="139"/>
                  </a:lnTo>
                  <a:lnTo>
                    <a:pt x="13" y="127"/>
                  </a:lnTo>
                  <a:lnTo>
                    <a:pt x="19" y="115"/>
                  </a:lnTo>
                  <a:lnTo>
                    <a:pt x="25" y="104"/>
                  </a:lnTo>
                  <a:lnTo>
                    <a:pt x="33" y="92"/>
                  </a:lnTo>
                  <a:lnTo>
                    <a:pt x="42" y="81"/>
                  </a:lnTo>
                  <a:lnTo>
                    <a:pt x="52" y="71"/>
                  </a:lnTo>
                  <a:lnTo>
                    <a:pt x="62" y="61"/>
                  </a:lnTo>
                  <a:lnTo>
                    <a:pt x="74" y="51"/>
                  </a:lnTo>
                  <a:lnTo>
                    <a:pt x="86" y="42"/>
                  </a:lnTo>
                  <a:lnTo>
                    <a:pt x="99" y="34"/>
                  </a:lnTo>
                  <a:lnTo>
                    <a:pt x="114" y="27"/>
                  </a:lnTo>
                  <a:lnTo>
                    <a:pt x="129" y="20"/>
                  </a:lnTo>
                  <a:lnTo>
                    <a:pt x="150" y="12"/>
                  </a:lnTo>
                  <a:lnTo>
                    <a:pt x="171" y="7"/>
                  </a:lnTo>
                  <a:lnTo>
                    <a:pt x="191" y="2"/>
                  </a:lnTo>
                  <a:lnTo>
                    <a:pt x="211" y="0"/>
                  </a:lnTo>
                  <a:lnTo>
                    <a:pt x="231" y="0"/>
                  </a:lnTo>
                  <a:lnTo>
                    <a:pt x="250" y="1"/>
                  </a:lnTo>
                  <a:lnTo>
                    <a:pt x="267" y="6"/>
                  </a:lnTo>
                  <a:lnTo>
                    <a:pt x="286" y="10"/>
                  </a:lnTo>
                  <a:lnTo>
                    <a:pt x="303" y="18"/>
                  </a:lnTo>
                  <a:lnTo>
                    <a:pt x="318" y="26"/>
                  </a:lnTo>
                  <a:lnTo>
                    <a:pt x="332" y="35"/>
                  </a:lnTo>
                  <a:lnTo>
                    <a:pt x="345" y="45"/>
                  </a:lnTo>
                  <a:lnTo>
                    <a:pt x="357" y="58"/>
                  </a:lnTo>
                  <a:lnTo>
                    <a:pt x="367" y="70"/>
                  </a:lnTo>
                  <a:lnTo>
                    <a:pt x="374" y="84"/>
                  </a:lnTo>
                  <a:lnTo>
                    <a:pt x="382" y="99"/>
                  </a:lnTo>
                  <a:lnTo>
                    <a:pt x="385" y="109"/>
                  </a:lnTo>
                  <a:lnTo>
                    <a:pt x="389" y="120"/>
                  </a:lnTo>
                  <a:lnTo>
                    <a:pt x="391" y="130"/>
                  </a:lnTo>
                  <a:lnTo>
                    <a:pt x="393" y="141"/>
                  </a:lnTo>
                  <a:lnTo>
                    <a:pt x="394" y="152"/>
                  </a:lnTo>
                  <a:lnTo>
                    <a:pt x="394" y="164"/>
                  </a:lnTo>
                  <a:lnTo>
                    <a:pt x="394" y="175"/>
                  </a:lnTo>
                  <a:lnTo>
                    <a:pt x="393" y="186"/>
                  </a:lnTo>
                  <a:lnTo>
                    <a:pt x="391" y="197"/>
                  </a:lnTo>
                  <a:lnTo>
                    <a:pt x="388" y="209"/>
                  </a:lnTo>
                  <a:lnTo>
                    <a:pt x="384" y="220"/>
                  </a:lnTo>
                  <a:lnTo>
                    <a:pt x="380" y="231"/>
                  </a:lnTo>
                  <a:lnTo>
                    <a:pt x="374" y="242"/>
                  </a:lnTo>
                  <a:lnTo>
                    <a:pt x="369" y="254"/>
                  </a:lnTo>
                  <a:lnTo>
                    <a:pt x="362" y="265"/>
                  </a:lnTo>
                  <a:lnTo>
                    <a:pt x="354" y="276"/>
                  </a:lnTo>
                  <a:lnTo>
                    <a:pt x="373" y="277"/>
                  </a:lnTo>
                  <a:lnTo>
                    <a:pt x="391" y="281"/>
                  </a:lnTo>
                  <a:lnTo>
                    <a:pt x="409" y="284"/>
                  </a:lnTo>
                  <a:lnTo>
                    <a:pt x="425" y="288"/>
                  </a:lnTo>
                  <a:lnTo>
                    <a:pt x="441" y="294"/>
                  </a:lnTo>
                  <a:lnTo>
                    <a:pt x="455" y="300"/>
                  </a:lnTo>
                  <a:lnTo>
                    <a:pt x="469" y="307"/>
                  </a:lnTo>
                  <a:lnTo>
                    <a:pt x="483" y="316"/>
                  </a:lnTo>
                  <a:lnTo>
                    <a:pt x="496" y="325"/>
                  </a:lnTo>
                  <a:lnTo>
                    <a:pt x="507" y="335"/>
                  </a:lnTo>
                  <a:lnTo>
                    <a:pt x="518" y="346"/>
                  </a:lnTo>
                  <a:lnTo>
                    <a:pt x="529" y="358"/>
                  </a:lnTo>
                  <a:lnTo>
                    <a:pt x="538" y="371"/>
                  </a:lnTo>
                  <a:lnTo>
                    <a:pt x="547" y="384"/>
                  </a:lnTo>
                  <a:lnTo>
                    <a:pt x="554" y="400"/>
                  </a:lnTo>
                  <a:lnTo>
                    <a:pt x="561" y="415"/>
                  </a:lnTo>
                  <a:lnTo>
                    <a:pt x="566" y="430"/>
                  </a:lnTo>
                  <a:lnTo>
                    <a:pt x="571" y="445"/>
                  </a:lnTo>
                  <a:lnTo>
                    <a:pt x="575" y="459"/>
                  </a:lnTo>
                  <a:lnTo>
                    <a:pt x="577" y="474"/>
                  </a:lnTo>
                  <a:lnTo>
                    <a:pt x="579" y="489"/>
                  </a:lnTo>
                  <a:lnTo>
                    <a:pt x="580" y="504"/>
                  </a:lnTo>
                  <a:lnTo>
                    <a:pt x="580" y="519"/>
                  </a:lnTo>
                  <a:lnTo>
                    <a:pt x="579" y="534"/>
                  </a:lnTo>
                  <a:lnTo>
                    <a:pt x="576" y="549"/>
                  </a:lnTo>
                  <a:lnTo>
                    <a:pt x="573" y="564"/>
                  </a:lnTo>
                  <a:lnTo>
                    <a:pt x="570" y="578"/>
                  </a:lnTo>
                  <a:lnTo>
                    <a:pt x="564" y="592"/>
                  </a:lnTo>
                  <a:lnTo>
                    <a:pt x="559" y="605"/>
                  </a:lnTo>
                  <a:lnTo>
                    <a:pt x="552" y="617"/>
                  </a:lnTo>
                  <a:lnTo>
                    <a:pt x="544" y="629"/>
                  </a:lnTo>
                  <a:lnTo>
                    <a:pt x="535" y="640"/>
                  </a:lnTo>
                  <a:lnTo>
                    <a:pt x="526" y="651"/>
                  </a:lnTo>
                  <a:lnTo>
                    <a:pt x="516" y="663"/>
                  </a:lnTo>
                  <a:lnTo>
                    <a:pt x="506" y="671"/>
                  </a:lnTo>
                  <a:lnTo>
                    <a:pt x="496" y="680"/>
                  </a:lnTo>
                  <a:lnTo>
                    <a:pt x="485" y="688"/>
                  </a:lnTo>
                  <a:lnTo>
                    <a:pt x="473" y="696"/>
                  </a:lnTo>
                  <a:lnTo>
                    <a:pt x="460" y="701"/>
                  </a:lnTo>
                  <a:lnTo>
                    <a:pt x="448" y="707"/>
                  </a:lnTo>
                  <a:lnTo>
                    <a:pt x="441" y="710"/>
                  </a:lnTo>
                  <a:lnTo>
                    <a:pt x="432" y="713"/>
                  </a:lnTo>
                  <a:lnTo>
                    <a:pt x="424" y="716"/>
                  </a:lnTo>
                  <a:lnTo>
                    <a:pt x="415" y="718"/>
                  </a:lnTo>
                  <a:lnTo>
                    <a:pt x="406" y="719"/>
                  </a:lnTo>
                  <a:lnTo>
                    <a:pt x="399" y="720"/>
                  </a:lnTo>
                  <a:lnTo>
                    <a:pt x="389" y="721"/>
                  </a:lnTo>
                  <a:lnTo>
                    <a:pt x="380" y="722"/>
                  </a:lnTo>
                  <a:lnTo>
                    <a:pt x="371" y="722"/>
                  </a:lnTo>
                  <a:lnTo>
                    <a:pt x="361" y="722"/>
                  </a:lnTo>
                  <a:lnTo>
                    <a:pt x="350" y="721"/>
                  </a:lnTo>
                  <a:lnTo>
                    <a:pt x="339" y="720"/>
                  </a:lnTo>
                  <a:lnTo>
                    <a:pt x="327" y="719"/>
                  </a:lnTo>
                  <a:lnTo>
                    <a:pt x="314" y="717"/>
                  </a:lnTo>
                  <a:lnTo>
                    <a:pt x="300" y="714"/>
                  </a:lnTo>
                  <a:lnTo>
                    <a:pt x="286" y="712"/>
                  </a:lnTo>
                  <a:close/>
                  <a:moveTo>
                    <a:pt x="271" y="674"/>
                  </a:moveTo>
                  <a:lnTo>
                    <a:pt x="286" y="677"/>
                  </a:lnTo>
                  <a:lnTo>
                    <a:pt x="299" y="680"/>
                  </a:lnTo>
                  <a:lnTo>
                    <a:pt x="314" y="682"/>
                  </a:lnTo>
                  <a:lnTo>
                    <a:pt x="326" y="685"/>
                  </a:lnTo>
                  <a:lnTo>
                    <a:pt x="339" y="686"/>
                  </a:lnTo>
                  <a:lnTo>
                    <a:pt x="350" y="687"/>
                  </a:lnTo>
                  <a:lnTo>
                    <a:pt x="361" y="688"/>
                  </a:lnTo>
                  <a:lnTo>
                    <a:pt x="372" y="688"/>
                  </a:lnTo>
                  <a:lnTo>
                    <a:pt x="379" y="688"/>
                  </a:lnTo>
                  <a:lnTo>
                    <a:pt x="386" y="687"/>
                  </a:lnTo>
                  <a:lnTo>
                    <a:pt x="394" y="687"/>
                  </a:lnTo>
                  <a:lnTo>
                    <a:pt x="401" y="685"/>
                  </a:lnTo>
                  <a:lnTo>
                    <a:pt x="407" y="684"/>
                  </a:lnTo>
                  <a:lnTo>
                    <a:pt x="415" y="681"/>
                  </a:lnTo>
                  <a:lnTo>
                    <a:pt x="422" y="680"/>
                  </a:lnTo>
                  <a:lnTo>
                    <a:pt x="428" y="677"/>
                  </a:lnTo>
                  <a:lnTo>
                    <a:pt x="439" y="671"/>
                  </a:lnTo>
                  <a:lnTo>
                    <a:pt x="450" y="665"/>
                  </a:lnTo>
                  <a:lnTo>
                    <a:pt x="460" y="657"/>
                  </a:lnTo>
                  <a:lnTo>
                    <a:pt x="468" y="649"/>
                  </a:lnTo>
                  <a:lnTo>
                    <a:pt x="476" y="639"/>
                  </a:lnTo>
                  <a:lnTo>
                    <a:pt x="483" y="628"/>
                  </a:lnTo>
                  <a:lnTo>
                    <a:pt x="489" y="616"/>
                  </a:lnTo>
                  <a:lnTo>
                    <a:pt x="494" y="604"/>
                  </a:lnTo>
                  <a:lnTo>
                    <a:pt x="497" y="590"/>
                  </a:lnTo>
                  <a:lnTo>
                    <a:pt x="498" y="574"/>
                  </a:lnTo>
                  <a:lnTo>
                    <a:pt x="498" y="559"/>
                  </a:lnTo>
                  <a:lnTo>
                    <a:pt x="497" y="541"/>
                  </a:lnTo>
                  <a:lnTo>
                    <a:pt x="494" y="523"/>
                  </a:lnTo>
                  <a:lnTo>
                    <a:pt x="489" y="505"/>
                  </a:lnTo>
                  <a:lnTo>
                    <a:pt x="483" y="484"/>
                  </a:lnTo>
                  <a:lnTo>
                    <a:pt x="475" y="463"/>
                  </a:lnTo>
                  <a:lnTo>
                    <a:pt x="468" y="449"/>
                  </a:lnTo>
                  <a:lnTo>
                    <a:pt x="463" y="436"/>
                  </a:lnTo>
                  <a:lnTo>
                    <a:pt x="456" y="424"/>
                  </a:lnTo>
                  <a:lnTo>
                    <a:pt x="449" y="413"/>
                  </a:lnTo>
                  <a:lnTo>
                    <a:pt x="443" y="402"/>
                  </a:lnTo>
                  <a:lnTo>
                    <a:pt x="435" y="391"/>
                  </a:lnTo>
                  <a:lnTo>
                    <a:pt x="427" y="382"/>
                  </a:lnTo>
                  <a:lnTo>
                    <a:pt x="420" y="373"/>
                  </a:lnTo>
                  <a:lnTo>
                    <a:pt x="411" y="364"/>
                  </a:lnTo>
                  <a:lnTo>
                    <a:pt x="402" y="356"/>
                  </a:lnTo>
                  <a:lnTo>
                    <a:pt x="391" y="347"/>
                  </a:lnTo>
                  <a:lnTo>
                    <a:pt x="380" y="338"/>
                  </a:lnTo>
                  <a:lnTo>
                    <a:pt x="369" y="330"/>
                  </a:lnTo>
                  <a:lnTo>
                    <a:pt x="356" y="321"/>
                  </a:lnTo>
                  <a:lnTo>
                    <a:pt x="342" y="314"/>
                  </a:lnTo>
                  <a:lnTo>
                    <a:pt x="328" y="305"/>
                  </a:lnTo>
                  <a:lnTo>
                    <a:pt x="320" y="310"/>
                  </a:lnTo>
                  <a:lnTo>
                    <a:pt x="314" y="316"/>
                  </a:lnTo>
                  <a:lnTo>
                    <a:pt x="307" y="321"/>
                  </a:lnTo>
                  <a:lnTo>
                    <a:pt x="300" y="326"/>
                  </a:lnTo>
                  <a:lnTo>
                    <a:pt x="294" y="330"/>
                  </a:lnTo>
                  <a:lnTo>
                    <a:pt x="287" y="334"/>
                  </a:lnTo>
                  <a:lnTo>
                    <a:pt x="280" y="337"/>
                  </a:lnTo>
                  <a:lnTo>
                    <a:pt x="275" y="339"/>
                  </a:lnTo>
                  <a:lnTo>
                    <a:pt x="267" y="342"/>
                  </a:lnTo>
                  <a:lnTo>
                    <a:pt x="261" y="345"/>
                  </a:lnTo>
                  <a:lnTo>
                    <a:pt x="255" y="346"/>
                  </a:lnTo>
                  <a:lnTo>
                    <a:pt x="250" y="347"/>
                  </a:lnTo>
                  <a:lnTo>
                    <a:pt x="244" y="348"/>
                  </a:lnTo>
                  <a:lnTo>
                    <a:pt x="239" y="348"/>
                  </a:lnTo>
                  <a:lnTo>
                    <a:pt x="234" y="348"/>
                  </a:lnTo>
                  <a:lnTo>
                    <a:pt x="231" y="348"/>
                  </a:lnTo>
                  <a:lnTo>
                    <a:pt x="226" y="347"/>
                  </a:lnTo>
                  <a:lnTo>
                    <a:pt x="223" y="345"/>
                  </a:lnTo>
                  <a:lnTo>
                    <a:pt x="221" y="343"/>
                  </a:lnTo>
                  <a:lnTo>
                    <a:pt x="218" y="342"/>
                  </a:lnTo>
                  <a:lnTo>
                    <a:pt x="215" y="340"/>
                  </a:lnTo>
                  <a:lnTo>
                    <a:pt x="213" y="338"/>
                  </a:lnTo>
                  <a:lnTo>
                    <a:pt x="212" y="336"/>
                  </a:lnTo>
                  <a:lnTo>
                    <a:pt x="211" y="334"/>
                  </a:lnTo>
                  <a:lnTo>
                    <a:pt x="210" y="331"/>
                  </a:lnTo>
                  <a:lnTo>
                    <a:pt x="210" y="329"/>
                  </a:lnTo>
                  <a:lnTo>
                    <a:pt x="210" y="326"/>
                  </a:lnTo>
                  <a:lnTo>
                    <a:pt x="210" y="324"/>
                  </a:lnTo>
                  <a:lnTo>
                    <a:pt x="210" y="321"/>
                  </a:lnTo>
                  <a:lnTo>
                    <a:pt x="211" y="318"/>
                  </a:lnTo>
                  <a:lnTo>
                    <a:pt x="212" y="316"/>
                  </a:lnTo>
                  <a:lnTo>
                    <a:pt x="213" y="314"/>
                  </a:lnTo>
                  <a:lnTo>
                    <a:pt x="215" y="310"/>
                  </a:lnTo>
                  <a:lnTo>
                    <a:pt x="218" y="308"/>
                  </a:lnTo>
                  <a:lnTo>
                    <a:pt x="220" y="306"/>
                  </a:lnTo>
                  <a:lnTo>
                    <a:pt x="223" y="303"/>
                  </a:lnTo>
                  <a:lnTo>
                    <a:pt x="226" y="300"/>
                  </a:lnTo>
                  <a:lnTo>
                    <a:pt x="231" y="298"/>
                  </a:lnTo>
                  <a:lnTo>
                    <a:pt x="235" y="296"/>
                  </a:lnTo>
                  <a:lnTo>
                    <a:pt x="240" y="294"/>
                  </a:lnTo>
                  <a:lnTo>
                    <a:pt x="246" y="292"/>
                  </a:lnTo>
                  <a:lnTo>
                    <a:pt x="253" y="289"/>
                  </a:lnTo>
                  <a:lnTo>
                    <a:pt x="262" y="287"/>
                  </a:lnTo>
                  <a:lnTo>
                    <a:pt x="271" y="285"/>
                  </a:lnTo>
                  <a:lnTo>
                    <a:pt x="280" y="283"/>
                  </a:lnTo>
                  <a:lnTo>
                    <a:pt x="292" y="282"/>
                  </a:lnTo>
                  <a:lnTo>
                    <a:pt x="304" y="279"/>
                  </a:lnTo>
                  <a:lnTo>
                    <a:pt x="316" y="277"/>
                  </a:lnTo>
                  <a:lnTo>
                    <a:pt x="317" y="257"/>
                  </a:lnTo>
                  <a:lnTo>
                    <a:pt x="318" y="239"/>
                  </a:lnTo>
                  <a:lnTo>
                    <a:pt x="317" y="220"/>
                  </a:lnTo>
                  <a:lnTo>
                    <a:pt x="315" y="202"/>
                  </a:lnTo>
                  <a:lnTo>
                    <a:pt x="312" y="184"/>
                  </a:lnTo>
                  <a:lnTo>
                    <a:pt x="308" y="168"/>
                  </a:lnTo>
                  <a:lnTo>
                    <a:pt x="304" y="152"/>
                  </a:lnTo>
                  <a:lnTo>
                    <a:pt x="298" y="137"/>
                  </a:lnTo>
                  <a:lnTo>
                    <a:pt x="292" y="123"/>
                  </a:lnTo>
                  <a:lnTo>
                    <a:pt x="285" y="109"/>
                  </a:lnTo>
                  <a:lnTo>
                    <a:pt x="277" y="97"/>
                  </a:lnTo>
                  <a:lnTo>
                    <a:pt x="268" y="86"/>
                  </a:lnTo>
                  <a:lnTo>
                    <a:pt x="259" y="76"/>
                  </a:lnTo>
                  <a:lnTo>
                    <a:pt x="251" y="69"/>
                  </a:lnTo>
                  <a:lnTo>
                    <a:pt x="241" y="61"/>
                  </a:lnTo>
                  <a:lnTo>
                    <a:pt x="230" y="55"/>
                  </a:lnTo>
                  <a:lnTo>
                    <a:pt x="220" y="51"/>
                  </a:lnTo>
                  <a:lnTo>
                    <a:pt x="209" y="48"/>
                  </a:lnTo>
                  <a:lnTo>
                    <a:pt x="198" y="45"/>
                  </a:lnTo>
                  <a:lnTo>
                    <a:pt x="187" y="44"/>
                  </a:lnTo>
                  <a:lnTo>
                    <a:pt x="176" y="44"/>
                  </a:lnTo>
                  <a:lnTo>
                    <a:pt x="165" y="45"/>
                  </a:lnTo>
                  <a:lnTo>
                    <a:pt x="154" y="49"/>
                  </a:lnTo>
                  <a:lnTo>
                    <a:pt x="142" y="52"/>
                  </a:lnTo>
                  <a:lnTo>
                    <a:pt x="129" y="59"/>
                  </a:lnTo>
                  <a:lnTo>
                    <a:pt x="117" y="66"/>
                  </a:lnTo>
                  <a:lnTo>
                    <a:pt x="106" y="74"/>
                  </a:lnTo>
                  <a:lnTo>
                    <a:pt x="97" y="84"/>
                  </a:lnTo>
                  <a:lnTo>
                    <a:pt x="89" y="95"/>
                  </a:lnTo>
                  <a:lnTo>
                    <a:pt x="83" y="107"/>
                  </a:lnTo>
                  <a:lnTo>
                    <a:pt x="78" y="120"/>
                  </a:lnTo>
                  <a:lnTo>
                    <a:pt x="75" y="135"/>
                  </a:lnTo>
                  <a:lnTo>
                    <a:pt x="73" y="145"/>
                  </a:lnTo>
                  <a:lnTo>
                    <a:pt x="73" y="157"/>
                  </a:lnTo>
                  <a:lnTo>
                    <a:pt x="74" y="169"/>
                  </a:lnTo>
                  <a:lnTo>
                    <a:pt x="76" y="182"/>
                  </a:lnTo>
                  <a:lnTo>
                    <a:pt x="80" y="196"/>
                  </a:lnTo>
                  <a:lnTo>
                    <a:pt x="84" y="211"/>
                  </a:lnTo>
                  <a:lnTo>
                    <a:pt x="89" y="226"/>
                  </a:lnTo>
                  <a:lnTo>
                    <a:pt x="96" y="244"/>
                  </a:lnTo>
                  <a:lnTo>
                    <a:pt x="271" y="674"/>
                  </a:lnTo>
                  <a:close/>
                </a:path>
              </a:pathLst>
            </a:custGeom>
            <a:solidFill>
              <a:srgbClr val="E87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Freeform 31"/>
            <p:cNvSpPr>
              <a:spLocks/>
            </p:cNvSpPr>
            <p:nvPr/>
          </p:nvSpPr>
          <p:spPr bwMode="auto">
            <a:xfrm>
              <a:off x="3891" y="1514"/>
              <a:ext cx="145" cy="251"/>
            </a:xfrm>
            <a:custGeom>
              <a:avLst/>
              <a:gdLst/>
              <a:ahLst/>
              <a:cxnLst>
                <a:cxn ang="0">
                  <a:pos x="328" y="813"/>
                </a:cxn>
                <a:cxn ang="0">
                  <a:pos x="348" y="877"/>
                </a:cxn>
                <a:cxn ang="0">
                  <a:pos x="364" y="946"/>
                </a:cxn>
                <a:cxn ang="0">
                  <a:pos x="285" y="988"/>
                </a:cxn>
                <a:cxn ang="0">
                  <a:pos x="278" y="950"/>
                </a:cxn>
                <a:cxn ang="0">
                  <a:pos x="272" y="922"/>
                </a:cxn>
                <a:cxn ang="0">
                  <a:pos x="259" y="883"/>
                </a:cxn>
                <a:cxn ang="0">
                  <a:pos x="247" y="844"/>
                </a:cxn>
                <a:cxn ang="0">
                  <a:pos x="236" y="815"/>
                </a:cxn>
                <a:cxn ang="0">
                  <a:pos x="20" y="281"/>
                </a:cxn>
                <a:cxn ang="0">
                  <a:pos x="4" y="229"/>
                </a:cxn>
                <a:cxn ang="0">
                  <a:pos x="0" y="187"/>
                </a:cxn>
                <a:cxn ang="0">
                  <a:pos x="4" y="150"/>
                </a:cxn>
                <a:cxn ang="0">
                  <a:pos x="19" y="115"/>
                </a:cxn>
                <a:cxn ang="0">
                  <a:pos x="42" y="81"/>
                </a:cxn>
                <a:cxn ang="0">
                  <a:pos x="74" y="51"/>
                </a:cxn>
                <a:cxn ang="0">
                  <a:pos x="114" y="27"/>
                </a:cxn>
                <a:cxn ang="0">
                  <a:pos x="171" y="7"/>
                </a:cxn>
                <a:cxn ang="0">
                  <a:pos x="231" y="0"/>
                </a:cxn>
                <a:cxn ang="0">
                  <a:pos x="286" y="10"/>
                </a:cxn>
                <a:cxn ang="0">
                  <a:pos x="332" y="35"/>
                </a:cxn>
                <a:cxn ang="0">
                  <a:pos x="367" y="70"/>
                </a:cxn>
                <a:cxn ang="0">
                  <a:pos x="385" y="109"/>
                </a:cxn>
                <a:cxn ang="0">
                  <a:pos x="393" y="141"/>
                </a:cxn>
                <a:cxn ang="0">
                  <a:pos x="394" y="175"/>
                </a:cxn>
                <a:cxn ang="0">
                  <a:pos x="388" y="209"/>
                </a:cxn>
                <a:cxn ang="0">
                  <a:pos x="374" y="242"/>
                </a:cxn>
                <a:cxn ang="0">
                  <a:pos x="354" y="276"/>
                </a:cxn>
                <a:cxn ang="0">
                  <a:pos x="409" y="284"/>
                </a:cxn>
                <a:cxn ang="0">
                  <a:pos x="455" y="300"/>
                </a:cxn>
                <a:cxn ang="0">
                  <a:pos x="496" y="325"/>
                </a:cxn>
                <a:cxn ang="0">
                  <a:pos x="529" y="358"/>
                </a:cxn>
                <a:cxn ang="0">
                  <a:pos x="554" y="400"/>
                </a:cxn>
                <a:cxn ang="0">
                  <a:pos x="571" y="445"/>
                </a:cxn>
                <a:cxn ang="0">
                  <a:pos x="579" y="489"/>
                </a:cxn>
                <a:cxn ang="0">
                  <a:pos x="579" y="534"/>
                </a:cxn>
                <a:cxn ang="0">
                  <a:pos x="570" y="578"/>
                </a:cxn>
                <a:cxn ang="0">
                  <a:pos x="552" y="617"/>
                </a:cxn>
                <a:cxn ang="0">
                  <a:pos x="526" y="651"/>
                </a:cxn>
                <a:cxn ang="0">
                  <a:pos x="496" y="680"/>
                </a:cxn>
                <a:cxn ang="0">
                  <a:pos x="460" y="701"/>
                </a:cxn>
                <a:cxn ang="0">
                  <a:pos x="432" y="713"/>
                </a:cxn>
                <a:cxn ang="0">
                  <a:pos x="406" y="719"/>
                </a:cxn>
                <a:cxn ang="0">
                  <a:pos x="380" y="722"/>
                </a:cxn>
                <a:cxn ang="0">
                  <a:pos x="350" y="721"/>
                </a:cxn>
                <a:cxn ang="0">
                  <a:pos x="314" y="717"/>
                </a:cxn>
              </a:cxnLst>
              <a:rect l="0" t="0" r="r" b="b"/>
              <a:pathLst>
                <a:path w="580" h="1004">
                  <a:moveTo>
                    <a:pt x="286" y="712"/>
                  </a:moveTo>
                  <a:lnTo>
                    <a:pt x="320" y="793"/>
                  </a:lnTo>
                  <a:lnTo>
                    <a:pt x="328" y="813"/>
                  </a:lnTo>
                  <a:lnTo>
                    <a:pt x="335" y="834"/>
                  </a:lnTo>
                  <a:lnTo>
                    <a:pt x="341" y="855"/>
                  </a:lnTo>
                  <a:lnTo>
                    <a:pt x="348" y="877"/>
                  </a:lnTo>
                  <a:lnTo>
                    <a:pt x="354" y="899"/>
                  </a:lnTo>
                  <a:lnTo>
                    <a:pt x="360" y="922"/>
                  </a:lnTo>
                  <a:lnTo>
                    <a:pt x="364" y="946"/>
                  </a:lnTo>
                  <a:lnTo>
                    <a:pt x="370" y="971"/>
                  </a:lnTo>
                  <a:lnTo>
                    <a:pt x="288" y="1004"/>
                  </a:lnTo>
                  <a:lnTo>
                    <a:pt x="285" y="988"/>
                  </a:lnTo>
                  <a:lnTo>
                    <a:pt x="283" y="974"/>
                  </a:lnTo>
                  <a:lnTo>
                    <a:pt x="280" y="961"/>
                  </a:lnTo>
                  <a:lnTo>
                    <a:pt x="278" y="950"/>
                  </a:lnTo>
                  <a:lnTo>
                    <a:pt x="276" y="939"/>
                  </a:lnTo>
                  <a:lnTo>
                    <a:pt x="274" y="930"/>
                  </a:lnTo>
                  <a:lnTo>
                    <a:pt x="272" y="922"/>
                  </a:lnTo>
                  <a:lnTo>
                    <a:pt x="271" y="915"/>
                  </a:lnTo>
                  <a:lnTo>
                    <a:pt x="265" y="899"/>
                  </a:lnTo>
                  <a:lnTo>
                    <a:pt x="259" y="883"/>
                  </a:lnTo>
                  <a:lnTo>
                    <a:pt x="255" y="869"/>
                  </a:lnTo>
                  <a:lnTo>
                    <a:pt x="251" y="856"/>
                  </a:lnTo>
                  <a:lnTo>
                    <a:pt x="247" y="844"/>
                  </a:lnTo>
                  <a:lnTo>
                    <a:pt x="243" y="833"/>
                  </a:lnTo>
                  <a:lnTo>
                    <a:pt x="240" y="823"/>
                  </a:lnTo>
                  <a:lnTo>
                    <a:pt x="236" y="815"/>
                  </a:lnTo>
                  <a:lnTo>
                    <a:pt x="35" y="321"/>
                  </a:lnTo>
                  <a:lnTo>
                    <a:pt x="27" y="300"/>
                  </a:lnTo>
                  <a:lnTo>
                    <a:pt x="20" y="281"/>
                  </a:lnTo>
                  <a:lnTo>
                    <a:pt x="13" y="263"/>
                  </a:lnTo>
                  <a:lnTo>
                    <a:pt x="9" y="245"/>
                  </a:lnTo>
                  <a:lnTo>
                    <a:pt x="4" y="229"/>
                  </a:lnTo>
                  <a:lnTo>
                    <a:pt x="2" y="213"/>
                  </a:lnTo>
                  <a:lnTo>
                    <a:pt x="0" y="200"/>
                  </a:lnTo>
                  <a:lnTo>
                    <a:pt x="0" y="187"/>
                  </a:lnTo>
                  <a:lnTo>
                    <a:pt x="0" y="175"/>
                  </a:lnTo>
                  <a:lnTo>
                    <a:pt x="2" y="162"/>
                  </a:lnTo>
                  <a:lnTo>
                    <a:pt x="4" y="150"/>
                  </a:lnTo>
                  <a:lnTo>
                    <a:pt x="9" y="139"/>
                  </a:lnTo>
                  <a:lnTo>
                    <a:pt x="13" y="127"/>
                  </a:lnTo>
                  <a:lnTo>
                    <a:pt x="19" y="115"/>
                  </a:lnTo>
                  <a:lnTo>
                    <a:pt x="25" y="104"/>
                  </a:lnTo>
                  <a:lnTo>
                    <a:pt x="33" y="92"/>
                  </a:lnTo>
                  <a:lnTo>
                    <a:pt x="42" y="81"/>
                  </a:lnTo>
                  <a:lnTo>
                    <a:pt x="52" y="71"/>
                  </a:lnTo>
                  <a:lnTo>
                    <a:pt x="62" y="61"/>
                  </a:lnTo>
                  <a:lnTo>
                    <a:pt x="74" y="51"/>
                  </a:lnTo>
                  <a:lnTo>
                    <a:pt x="86" y="42"/>
                  </a:lnTo>
                  <a:lnTo>
                    <a:pt x="99" y="34"/>
                  </a:lnTo>
                  <a:lnTo>
                    <a:pt x="114" y="27"/>
                  </a:lnTo>
                  <a:lnTo>
                    <a:pt x="129" y="20"/>
                  </a:lnTo>
                  <a:lnTo>
                    <a:pt x="150" y="12"/>
                  </a:lnTo>
                  <a:lnTo>
                    <a:pt x="171" y="7"/>
                  </a:lnTo>
                  <a:lnTo>
                    <a:pt x="191" y="2"/>
                  </a:lnTo>
                  <a:lnTo>
                    <a:pt x="211" y="0"/>
                  </a:lnTo>
                  <a:lnTo>
                    <a:pt x="231" y="0"/>
                  </a:lnTo>
                  <a:lnTo>
                    <a:pt x="250" y="1"/>
                  </a:lnTo>
                  <a:lnTo>
                    <a:pt x="267" y="6"/>
                  </a:lnTo>
                  <a:lnTo>
                    <a:pt x="286" y="10"/>
                  </a:lnTo>
                  <a:lnTo>
                    <a:pt x="303" y="18"/>
                  </a:lnTo>
                  <a:lnTo>
                    <a:pt x="318" y="26"/>
                  </a:lnTo>
                  <a:lnTo>
                    <a:pt x="332" y="35"/>
                  </a:lnTo>
                  <a:lnTo>
                    <a:pt x="345" y="45"/>
                  </a:lnTo>
                  <a:lnTo>
                    <a:pt x="357" y="58"/>
                  </a:lnTo>
                  <a:lnTo>
                    <a:pt x="367" y="70"/>
                  </a:lnTo>
                  <a:lnTo>
                    <a:pt x="374" y="84"/>
                  </a:lnTo>
                  <a:lnTo>
                    <a:pt x="382" y="99"/>
                  </a:lnTo>
                  <a:lnTo>
                    <a:pt x="385" y="109"/>
                  </a:lnTo>
                  <a:lnTo>
                    <a:pt x="389" y="120"/>
                  </a:lnTo>
                  <a:lnTo>
                    <a:pt x="391" y="130"/>
                  </a:lnTo>
                  <a:lnTo>
                    <a:pt x="393" y="141"/>
                  </a:lnTo>
                  <a:lnTo>
                    <a:pt x="394" y="152"/>
                  </a:lnTo>
                  <a:lnTo>
                    <a:pt x="394" y="164"/>
                  </a:lnTo>
                  <a:lnTo>
                    <a:pt x="394" y="175"/>
                  </a:lnTo>
                  <a:lnTo>
                    <a:pt x="393" y="186"/>
                  </a:lnTo>
                  <a:lnTo>
                    <a:pt x="391" y="197"/>
                  </a:lnTo>
                  <a:lnTo>
                    <a:pt x="388" y="209"/>
                  </a:lnTo>
                  <a:lnTo>
                    <a:pt x="384" y="220"/>
                  </a:lnTo>
                  <a:lnTo>
                    <a:pt x="380" y="231"/>
                  </a:lnTo>
                  <a:lnTo>
                    <a:pt x="374" y="242"/>
                  </a:lnTo>
                  <a:lnTo>
                    <a:pt x="369" y="254"/>
                  </a:lnTo>
                  <a:lnTo>
                    <a:pt x="362" y="265"/>
                  </a:lnTo>
                  <a:lnTo>
                    <a:pt x="354" y="276"/>
                  </a:lnTo>
                  <a:lnTo>
                    <a:pt x="373" y="277"/>
                  </a:lnTo>
                  <a:lnTo>
                    <a:pt x="391" y="281"/>
                  </a:lnTo>
                  <a:lnTo>
                    <a:pt x="409" y="284"/>
                  </a:lnTo>
                  <a:lnTo>
                    <a:pt x="425" y="288"/>
                  </a:lnTo>
                  <a:lnTo>
                    <a:pt x="441" y="294"/>
                  </a:lnTo>
                  <a:lnTo>
                    <a:pt x="455" y="300"/>
                  </a:lnTo>
                  <a:lnTo>
                    <a:pt x="469" y="307"/>
                  </a:lnTo>
                  <a:lnTo>
                    <a:pt x="483" y="316"/>
                  </a:lnTo>
                  <a:lnTo>
                    <a:pt x="496" y="325"/>
                  </a:lnTo>
                  <a:lnTo>
                    <a:pt x="507" y="335"/>
                  </a:lnTo>
                  <a:lnTo>
                    <a:pt x="518" y="346"/>
                  </a:lnTo>
                  <a:lnTo>
                    <a:pt x="529" y="358"/>
                  </a:lnTo>
                  <a:lnTo>
                    <a:pt x="538" y="371"/>
                  </a:lnTo>
                  <a:lnTo>
                    <a:pt x="547" y="384"/>
                  </a:lnTo>
                  <a:lnTo>
                    <a:pt x="554" y="400"/>
                  </a:lnTo>
                  <a:lnTo>
                    <a:pt x="561" y="415"/>
                  </a:lnTo>
                  <a:lnTo>
                    <a:pt x="566" y="430"/>
                  </a:lnTo>
                  <a:lnTo>
                    <a:pt x="571" y="445"/>
                  </a:lnTo>
                  <a:lnTo>
                    <a:pt x="575" y="459"/>
                  </a:lnTo>
                  <a:lnTo>
                    <a:pt x="577" y="474"/>
                  </a:lnTo>
                  <a:lnTo>
                    <a:pt x="579" y="489"/>
                  </a:lnTo>
                  <a:lnTo>
                    <a:pt x="580" y="504"/>
                  </a:lnTo>
                  <a:lnTo>
                    <a:pt x="580" y="519"/>
                  </a:lnTo>
                  <a:lnTo>
                    <a:pt x="579" y="534"/>
                  </a:lnTo>
                  <a:lnTo>
                    <a:pt x="576" y="549"/>
                  </a:lnTo>
                  <a:lnTo>
                    <a:pt x="573" y="564"/>
                  </a:lnTo>
                  <a:lnTo>
                    <a:pt x="570" y="578"/>
                  </a:lnTo>
                  <a:lnTo>
                    <a:pt x="564" y="592"/>
                  </a:lnTo>
                  <a:lnTo>
                    <a:pt x="559" y="605"/>
                  </a:lnTo>
                  <a:lnTo>
                    <a:pt x="552" y="617"/>
                  </a:lnTo>
                  <a:lnTo>
                    <a:pt x="544" y="629"/>
                  </a:lnTo>
                  <a:lnTo>
                    <a:pt x="535" y="640"/>
                  </a:lnTo>
                  <a:lnTo>
                    <a:pt x="526" y="651"/>
                  </a:lnTo>
                  <a:lnTo>
                    <a:pt x="516" y="663"/>
                  </a:lnTo>
                  <a:lnTo>
                    <a:pt x="506" y="671"/>
                  </a:lnTo>
                  <a:lnTo>
                    <a:pt x="496" y="680"/>
                  </a:lnTo>
                  <a:lnTo>
                    <a:pt x="485" y="688"/>
                  </a:lnTo>
                  <a:lnTo>
                    <a:pt x="473" y="696"/>
                  </a:lnTo>
                  <a:lnTo>
                    <a:pt x="460" y="701"/>
                  </a:lnTo>
                  <a:lnTo>
                    <a:pt x="448" y="707"/>
                  </a:lnTo>
                  <a:lnTo>
                    <a:pt x="441" y="710"/>
                  </a:lnTo>
                  <a:lnTo>
                    <a:pt x="432" y="713"/>
                  </a:lnTo>
                  <a:lnTo>
                    <a:pt x="424" y="716"/>
                  </a:lnTo>
                  <a:lnTo>
                    <a:pt x="415" y="718"/>
                  </a:lnTo>
                  <a:lnTo>
                    <a:pt x="406" y="719"/>
                  </a:lnTo>
                  <a:lnTo>
                    <a:pt x="399" y="720"/>
                  </a:lnTo>
                  <a:lnTo>
                    <a:pt x="389" y="721"/>
                  </a:lnTo>
                  <a:lnTo>
                    <a:pt x="380" y="722"/>
                  </a:lnTo>
                  <a:lnTo>
                    <a:pt x="371" y="722"/>
                  </a:lnTo>
                  <a:lnTo>
                    <a:pt x="361" y="722"/>
                  </a:lnTo>
                  <a:lnTo>
                    <a:pt x="350" y="721"/>
                  </a:lnTo>
                  <a:lnTo>
                    <a:pt x="339" y="720"/>
                  </a:lnTo>
                  <a:lnTo>
                    <a:pt x="327" y="719"/>
                  </a:lnTo>
                  <a:lnTo>
                    <a:pt x="314" y="717"/>
                  </a:lnTo>
                  <a:lnTo>
                    <a:pt x="300" y="714"/>
                  </a:lnTo>
                  <a:lnTo>
                    <a:pt x="286" y="712"/>
                  </a:lnTo>
                </a:path>
              </a:pathLst>
            </a:custGeom>
            <a:noFill/>
            <a:ln w="3175">
              <a:solidFill>
                <a:srgbClr val="2C257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Freeform 32"/>
            <p:cNvSpPr>
              <a:spLocks/>
            </p:cNvSpPr>
            <p:nvPr/>
          </p:nvSpPr>
          <p:spPr bwMode="auto">
            <a:xfrm>
              <a:off x="3909" y="1525"/>
              <a:ext cx="107" cy="161"/>
            </a:xfrm>
            <a:custGeom>
              <a:avLst/>
              <a:gdLst/>
              <a:ahLst/>
              <a:cxnLst>
                <a:cxn ang="0">
                  <a:pos x="226" y="636"/>
                </a:cxn>
                <a:cxn ang="0">
                  <a:pos x="266" y="642"/>
                </a:cxn>
                <a:cxn ang="0">
                  <a:pos x="299" y="644"/>
                </a:cxn>
                <a:cxn ang="0">
                  <a:pos x="321" y="643"/>
                </a:cxn>
                <a:cxn ang="0">
                  <a:pos x="342" y="637"/>
                </a:cxn>
                <a:cxn ang="0">
                  <a:pos x="366" y="627"/>
                </a:cxn>
                <a:cxn ang="0">
                  <a:pos x="395" y="605"/>
                </a:cxn>
                <a:cxn ang="0">
                  <a:pos x="416" y="572"/>
                </a:cxn>
                <a:cxn ang="0">
                  <a:pos x="425" y="530"/>
                </a:cxn>
                <a:cxn ang="0">
                  <a:pos x="421" y="479"/>
                </a:cxn>
                <a:cxn ang="0">
                  <a:pos x="402" y="419"/>
                </a:cxn>
                <a:cxn ang="0">
                  <a:pos x="383" y="380"/>
                </a:cxn>
                <a:cxn ang="0">
                  <a:pos x="362" y="347"/>
                </a:cxn>
                <a:cxn ang="0">
                  <a:pos x="338" y="320"/>
                </a:cxn>
                <a:cxn ang="0">
                  <a:pos x="307" y="294"/>
                </a:cxn>
                <a:cxn ang="0">
                  <a:pos x="269" y="270"/>
                </a:cxn>
                <a:cxn ang="0">
                  <a:pos x="241" y="272"/>
                </a:cxn>
                <a:cxn ang="0">
                  <a:pos x="221" y="286"/>
                </a:cxn>
                <a:cxn ang="0">
                  <a:pos x="202" y="295"/>
                </a:cxn>
                <a:cxn ang="0">
                  <a:pos x="182" y="302"/>
                </a:cxn>
                <a:cxn ang="0">
                  <a:pos x="166" y="304"/>
                </a:cxn>
                <a:cxn ang="0">
                  <a:pos x="153" y="303"/>
                </a:cxn>
                <a:cxn ang="0">
                  <a:pos x="145" y="298"/>
                </a:cxn>
                <a:cxn ang="0">
                  <a:pos x="139" y="292"/>
                </a:cxn>
                <a:cxn ang="0">
                  <a:pos x="137" y="285"/>
                </a:cxn>
                <a:cxn ang="0">
                  <a:pos x="137" y="277"/>
                </a:cxn>
                <a:cxn ang="0">
                  <a:pos x="140" y="270"/>
                </a:cxn>
                <a:cxn ang="0">
                  <a:pos x="147" y="262"/>
                </a:cxn>
                <a:cxn ang="0">
                  <a:pos x="158" y="254"/>
                </a:cxn>
                <a:cxn ang="0">
                  <a:pos x="173" y="248"/>
                </a:cxn>
                <a:cxn ang="0">
                  <a:pos x="198" y="241"/>
                </a:cxn>
                <a:cxn ang="0">
                  <a:pos x="231" y="235"/>
                </a:cxn>
                <a:cxn ang="0">
                  <a:pos x="245" y="195"/>
                </a:cxn>
                <a:cxn ang="0">
                  <a:pos x="239" y="140"/>
                </a:cxn>
                <a:cxn ang="0">
                  <a:pos x="225" y="93"/>
                </a:cxn>
                <a:cxn ang="0">
                  <a:pos x="204" y="53"/>
                </a:cxn>
                <a:cxn ang="0">
                  <a:pos x="178" y="25"/>
                </a:cxn>
                <a:cxn ang="0">
                  <a:pos x="147" y="7"/>
                </a:cxn>
                <a:cxn ang="0">
                  <a:pos x="114" y="0"/>
                </a:cxn>
                <a:cxn ang="0">
                  <a:pos x="81" y="5"/>
                </a:cxn>
                <a:cxn ang="0">
                  <a:pos x="44" y="22"/>
                </a:cxn>
                <a:cxn ang="0">
                  <a:pos x="16" y="51"/>
                </a:cxn>
                <a:cxn ang="0">
                  <a:pos x="2" y="91"/>
                </a:cxn>
                <a:cxn ang="0">
                  <a:pos x="1" y="125"/>
                </a:cxn>
                <a:cxn ang="0">
                  <a:pos x="11" y="167"/>
                </a:cxn>
                <a:cxn ang="0">
                  <a:pos x="198" y="630"/>
                </a:cxn>
              </a:cxnLst>
              <a:rect l="0" t="0" r="r" b="b"/>
              <a:pathLst>
                <a:path w="425" h="644">
                  <a:moveTo>
                    <a:pt x="198" y="630"/>
                  </a:moveTo>
                  <a:lnTo>
                    <a:pt x="213" y="633"/>
                  </a:lnTo>
                  <a:lnTo>
                    <a:pt x="226" y="636"/>
                  </a:lnTo>
                  <a:lnTo>
                    <a:pt x="241" y="638"/>
                  </a:lnTo>
                  <a:lnTo>
                    <a:pt x="253" y="641"/>
                  </a:lnTo>
                  <a:lnTo>
                    <a:pt x="266" y="642"/>
                  </a:lnTo>
                  <a:lnTo>
                    <a:pt x="277" y="643"/>
                  </a:lnTo>
                  <a:lnTo>
                    <a:pt x="288" y="644"/>
                  </a:lnTo>
                  <a:lnTo>
                    <a:pt x="299" y="644"/>
                  </a:lnTo>
                  <a:lnTo>
                    <a:pt x="306" y="644"/>
                  </a:lnTo>
                  <a:lnTo>
                    <a:pt x="313" y="643"/>
                  </a:lnTo>
                  <a:lnTo>
                    <a:pt x="321" y="643"/>
                  </a:lnTo>
                  <a:lnTo>
                    <a:pt x="328" y="641"/>
                  </a:lnTo>
                  <a:lnTo>
                    <a:pt x="334" y="640"/>
                  </a:lnTo>
                  <a:lnTo>
                    <a:pt x="342" y="637"/>
                  </a:lnTo>
                  <a:lnTo>
                    <a:pt x="349" y="636"/>
                  </a:lnTo>
                  <a:lnTo>
                    <a:pt x="355" y="633"/>
                  </a:lnTo>
                  <a:lnTo>
                    <a:pt x="366" y="627"/>
                  </a:lnTo>
                  <a:lnTo>
                    <a:pt x="377" y="621"/>
                  </a:lnTo>
                  <a:lnTo>
                    <a:pt x="387" y="613"/>
                  </a:lnTo>
                  <a:lnTo>
                    <a:pt x="395" y="605"/>
                  </a:lnTo>
                  <a:lnTo>
                    <a:pt x="403" y="595"/>
                  </a:lnTo>
                  <a:lnTo>
                    <a:pt x="410" y="584"/>
                  </a:lnTo>
                  <a:lnTo>
                    <a:pt x="416" y="572"/>
                  </a:lnTo>
                  <a:lnTo>
                    <a:pt x="421" y="560"/>
                  </a:lnTo>
                  <a:lnTo>
                    <a:pt x="424" y="546"/>
                  </a:lnTo>
                  <a:lnTo>
                    <a:pt x="425" y="530"/>
                  </a:lnTo>
                  <a:lnTo>
                    <a:pt x="425" y="515"/>
                  </a:lnTo>
                  <a:lnTo>
                    <a:pt x="424" y="497"/>
                  </a:lnTo>
                  <a:lnTo>
                    <a:pt x="421" y="479"/>
                  </a:lnTo>
                  <a:lnTo>
                    <a:pt x="416" y="461"/>
                  </a:lnTo>
                  <a:lnTo>
                    <a:pt x="410" y="440"/>
                  </a:lnTo>
                  <a:lnTo>
                    <a:pt x="402" y="419"/>
                  </a:lnTo>
                  <a:lnTo>
                    <a:pt x="395" y="405"/>
                  </a:lnTo>
                  <a:lnTo>
                    <a:pt x="390" y="392"/>
                  </a:lnTo>
                  <a:lnTo>
                    <a:pt x="383" y="380"/>
                  </a:lnTo>
                  <a:lnTo>
                    <a:pt x="376" y="369"/>
                  </a:lnTo>
                  <a:lnTo>
                    <a:pt x="370" y="358"/>
                  </a:lnTo>
                  <a:lnTo>
                    <a:pt x="362" y="347"/>
                  </a:lnTo>
                  <a:lnTo>
                    <a:pt x="354" y="338"/>
                  </a:lnTo>
                  <a:lnTo>
                    <a:pt x="347" y="329"/>
                  </a:lnTo>
                  <a:lnTo>
                    <a:pt x="338" y="320"/>
                  </a:lnTo>
                  <a:lnTo>
                    <a:pt x="329" y="312"/>
                  </a:lnTo>
                  <a:lnTo>
                    <a:pt x="318" y="303"/>
                  </a:lnTo>
                  <a:lnTo>
                    <a:pt x="307" y="294"/>
                  </a:lnTo>
                  <a:lnTo>
                    <a:pt x="296" y="286"/>
                  </a:lnTo>
                  <a:lnTo>
                    <a:pt x="283" y="277"/>
                  </a:lnTo>
                  <a:lnTo>
                    <a:pt x="269" y="270"/>
                  </a:lnTo>
                  <a:lnTo>
                    <a:pt x="255" y="261"/>
                  </a:lnTo>
                  <a:lnTo>
                    <a:pt x="247" y="266"/>
                  </a:lnTo>
                  <a:lnTo>
                    <a:pt x="241" y="272"/>
                  </a:lnTo>
                  <a:lnTo>
                    <a:pt x="234" y="277"/>
                  </a:lnTo>
                  <a:lnTo>
                    <a:pt x="227" y="282"/>
                  </a:lnTo>
                  <a:lnTo>
                    <a:pt x="221" y="286"/>
                  </a:lnTo>
                  <a:lnTo>
                    <a:pt x="214" y="290"/>
                  </a:lnTo>
                  <a:lnTo>
                    <a:pt x="207" y="293"/>
                  </a:lnTo>
                  <a:lnTo>
                    <a:pt x="202" y="295"/>
                  </a:lnTo>
                  <a:lnTo>
                    <a:pt x="194" y="298"/>
                  </a:lnTo>
                  <a:lnTo>
                    <a:pt x="188" y="301"/>
                  </a:lnTo>
                  <a:lnTo>
                    <a:pt x="182" y="302"/>
                  </a:lnTo>
                  <a:lnTo>
                    <a:pt x="177" y="303"/>
                  </a:lnTo>
                  <a:lnTo>
                    <a:pt x="171" y="304"/>
                  </a:lnTo>
                  <a:lnTo>
                    <a:pt x="166" y="304"/>
                  </a:lnTo>
                  <a:lnTo>
                    <a:pt x="161" y="304"/>
                  </a:lnTo>
                  <a:lnTo>
                    <a:pt x="158" y="304"/>
                  </a:lnTo>
                  <a:lnTo>
                    <a:pt x="153" y="303"/>
                  </a:lnTo>
                  <a:lnTo>
                    <a:pt x="150" y="301"/>
                  </a:lnTo>
                  <a:lnTo>
                    <a:pt x="148" y="299"/>
                  </a:lnTo>
                  <a:lnTo>
                    <a:pt x="145" y="298"/>
                  </a:lnTo>
                  <a:lnTo>
                    <a:pt x="142" y="296"/>
                  </a:lnTo>
                  <a:lnTo>
                    <a:pt x="140" y="294"/>
                  </a:lnTo>
                  <a:lnTo>
                    <a:pt x="139" y="292"/>
                  </a:lnTo>
                  <a:lnTo>
                    <a:pt x="138" y="290"/>
                  </a:lnTo>
                  <a:lnTo>
                    <a:pt x="137" y="287"/>
                  </a:lnTo>
                  <a:lnTo>
                    <a:pt x="137" y="285"/>
                  </a:lnTo>
                  <a:lnTo>
                    <a:pt x="137" y="282"/>
                  </a:lnTo>
                  <a:lnTo>
                    <a:pt x="137" y="280"/>
                  </a:lnTo>
                  <a:lnTo>
                    <a:pt x="137" y="277"/>
                  </a:lnTo>
                  <a:lnTo>
                    <a:pt x="138" y="274"/>
                  </a:lnTo>
                  <a:lnTo>
                    <a:pt x="139" y="272"/>
                  </a:lnTo>
                  <a:lnTo>
                    <a:pt x="140" y="270"/>
                  </a:lnTo>
                  <a:lnTo>
                    <a:pt x="142" y="266"/>
                  </a:lnTo>
                  <a:lnTo>
                    <a:pt x="145" y="264"/>
                  </a:lnTo>
                  <a:lnTo>
                    <a:pt x="147" y="262"/>
                  </a:lnTo>
                  <a:lnTo>
                    <a:pt x="150" y="259"/>
                  </a:lnTo>
                  <a:lnTo>
                    <a:pt x="153" y="256"/>
                  </a:lnTo>
                  <a:lnTo>
                    <a:pt x="158" y="254"/>
                  </a:lnTo>
                  <a:lnTo>
                    <a:pt x="162" y="252"/>
                  </a:lnTo>
                  <a:lnTo>
                    <a:pt x="167" y="250"/>
                  </a:lnTo>
                  <a:lnTo>
                    <a:pt x="173" y="248"/>
                  </a:lnTo>
                  <a:lnTo>
                    <a:pt x="180" y="245"/>
                  </a:lnTo>
                  <a:lnTo>
                    <a:pt x="189" y="243"/>
                  </a:lnTo>
                  <a:lnTo>
                    <a:pt x="198" y="241"/>
                  </a:lnTo>
                  <a:lnTo>
                    <a:pt x="207" y="239"/>
                  </a:lnTo>
                  <a:lnTo>
                    <a:pt x="219" y="238"/>
                  </a:lnTo>
                  <a:lnTo>
                    <a:pt x="231" y="235"/>
                  </a:lnTo>
                  <a:lnTo>
                    <a:pt x="243" y="233"/>
                  </a:lnTo>
                  <a:lnTo>
                    <a:pt x="244" y="213"/>
                  </a:lnTo>
                  <a:lnTo>
                    <a:pt x="245" y="195"/>
                  </a:lnTo>
                  <a:lnTo>
                    <a:pt x="244" y="176"/>
                  </a:lnTo>
                  <a:lnTo>
                    <a:pt x="242" y="158"/>
                  </a:lnTo>
                  <a:lnTo>
                    <a:pt x="239" y="140"/>
                  </a:lnTo>
                  <a:lnTo>
                    <a:pt x="235" y="124"/>
                  </a:lnTo>
                  <a:lnTo>
                    <a:pt x="231" y="108"/>
                  </a:lnTo>
                  <a:lnTo>
                    <a:pt x="225" y="93"/>
                  </a:lnTo>
                  <a:lnTo>
                    <a:pt x="219" y="79"/>
                  </a:lnTo>
                  <a:lnTo>
                    <a:pt x="212" y="65"/>
                  </a:lnTo>
                  <a:lnTo>
                    <a:pt x="204" y="53"/>
                  </a:lnTo>
                  <a:lnTo>
                    <a:pt x="195" y="42"/>
                  </a:lnTo>
                  <a:lnTo>
                    <a:pt x="186" y="32"/>
                  </a:lnTo>
                  <a:lnTo>
                    <a:pt x="178" y="25"/>
                  </a:lnTo>
                  <a:lnTo>
                    <a:pt x="168" y="17"/>
                  </a:lnTo>
                  <a:lnTo>
                    <a:pt x="157" y="11"/>
                  </a:lnTo>
                  <a:lnTo>
                    <a:pt x="147" y="7"/>
                  </a:lnTo>
                  <a:lnTo>
                    <a:pt x="136" y="4"/>
                  </a:lnTo>
                  <a:lnTo>
                    <a:pt x="125" y="1"/>
                  </a:lnTo>
                  <a:lnTo>
                    <a:pt x="114" y="0"/>
                  </a:lnTo>
                  <a:lnTo>
                    <a:pt x="103" y="0"/>
                  </a:lnTo>
                  <a:lnTo>
                    <a:pt x="92" y="1"/>
                  </a:lnTo>
                  <a:lnTo>
                    <a:pt x="81" y="5"/>
                  </a:lnTo>
                  <a:lnTo>
                    <a:pt x="69" y="8"/>
                  </a:lnTo>
                  <a:lnTo>
                    <a:pt x="56" y="15"/>
                  </a:lnTo>
                  <a:lnTo>
                    <a:pt x="44" y="22"/>
                  </a:lnTo>
                  <a:lnTo>
                    <a:pt x="33" y="30"/>
                  </a:lnTo>
                  <a:lnTo>
                    <a:pt x="24" y="40"/>
                  </a:lnTo>
                  <a:lnTo>
                    <a:pt x="16" y="51"/>
                  </a:lnTo>
                  <a:lnTo>
                    <a:pt x="10" y="63"/>
                  </a:lnTo>
                  <a:lnTo>
                    <a:pt x="5" y="76"/>
                  </a:lnTo>
                  <a:lnTo>
                    <a:pt x="2" y="91"/>
                  </a:lnTo>
                  <a:lnTo>
                    <a:pt x="0" y="101"/>
                  </a:lnTo>
                  <a:lnTo>
                    <a:pt x="0" y="113"/>
                  </a:lnTo>
                  <a:lnTo>
                    <a:pt x="1" y="125"/>
                  </a:lnTo>
                  <a:lnTo>
                    <a:pt x="3" y="138"/>
                  </a:lnTo>
                  <a:lnTo>
                    <a:pt x="7" y="152"/>
                  </a:lnTo>
                  <a:lnTo>
                    <a:pt x="11" y="167"/>
                  </a:lnTo>
                  <a:lnTo>
                    <a:pt x="16" y="182"/>
                  </a:lnTo>
                  <a:lnTo>
                    <a:pt x="23" y="200"/>
                  </a:lnTo>
                  <a:lnTo>
                    <a:pt x="198" y="630"/>
                  </a:lnTo>
                </a:path>
              </a:pathLst>
            </a:custGeom>
            <a:noFill/>
            <a:ln w="3175">
              <a:solidFill>
                <a:srgbClr val="2C257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Freeform 33"/>
            <p:cNvSpPr>
              <a:spLocks noEditPoints="1"/>
            </p:cNvSpPr>
            <p:nvPr/>
          </p:nvSpPr>
          <p:spPr bwMode="auto">
            <a:xfrm>
              <a:off x="4073" y="1611"/>
              <a:ext cx="59" cy="78"/>
            </a:xfrm>
            <a:custGeom>
              <a:avLst/>
              <a:gdLst/>
              <a:ahLst/>
              <a:cxnLst>
                <a:cxn ang="0">
                  <a:pos x="15" y="169"/>
                </a:cxn>
                <a:cxn ang="0">
                  <a:pos x="5" y="135"/>
                </a:cxn>
                <a:cxn ang="0">
                  <a:pos x="2" y="107"/>
                </a:cxn>
                <a:cxn ang="0">
                  <a:pos x="2" y="81"/>
                </a:cxn>
                <a:cxn ang="0">
                  <a:pos x="7" y="59"/>
                </a:cxn>
                <a:cxn ang="0">
                  <a:pos x="16" y="39"/>
                </a:cxn>
                <a:cxn ang="0">
                  <a:pos x="31" y="24"/>
                </a:cxn>
                <a:cxn ang="0">
                  <a:pos x="50" y="11"/>
                </a:cxn>
                <a:cxn ang="0">
                  <a:pos x="69" y="4"/>
                </a:cxn>
                <a:cxn ang="0">
                  <a:pos x="87" y="1"/>
                </a:cxn>
                <a:cxn ang="0">
                  <a:pos x="102" y="1"/>
                </a:cxn>
                <a:cxn ang="0">
                  <a:pos x="119" y="3"/>
                </a:cxn>
                <a:cxn ang="0">
                  <a:pos x="133" y="10"/>
                </a:cxn>
                <a:cxn ang="0">
                  <a:pos x="147" y="18"/>
                </a:cxn>
                <a:cxn ang="0">
                  <a:pos x="161" y="31"/>
                </a:cxn>
                <a:cxn ang="0">
                  <a:pos x="174" y="45"/>
                </a:cxn>
                <a:cxn ang="0">
                  <a:pos x="186" y="64"/>
                </a:cxn>
                <a:cxn ang="0">
                  <a:pos x="199" y="87"/>
                </a:cxn>
                <a:cxn ang="0">
                  <a:pos x="212" y="117"/>
                </a:cxn>
                <a:cxn ang="0">
                  <a:pos x="226" y="152"/>
                </a:cxn>
                <a:cxn ang="0">
                  <a:pos x="233" y="184"/>
                </a:cxn>
                <a:cxn ang="0">
                  <a:pos x="236" y="212"/>
                </a:cxn>
                <a:cxn ang="0">
                  <a:pos x="233" y="236"/>
                </a:cxn>
                <a:cxn ang="0">
                  <a:pos x="227" y="257"/>
                </a:cxn>
                <a:cxn ang="0">
                  <a:pos x="216" y="276"/>
                </a:cxn>
                <a:cxn ang="0">
                  <a:pos x="200" y="291"/>
                </a:cxn>
                <a:cxn ang="0">
                  <a:pos x="178" y="302"/>
                </a:cxn>
                <a:cxn ang="0">
                  <a:pos x="148" y="310"/>
                </a:cxn>
                <a:cxn ang="0">
                  <a:pos x="120" y="307"/>
                </a:cxn>
                <a:cxn ang="0">
                  <a:pos x="90" y="292"/>
                </a:cxn>
                <a:cxn ang="0">
                  <a:pos x="60" y="260"/>
                </a:cxn>
                <a:cxn ang="0">
                  <a:pos x="33" y="213"/>
                </a:cxn>
                <a:cxn ang="0">
                  <a:pos x="68" y="195"/>
                </a:cxn>
                <a:cxn ang="0">
                  <a:pos x="89" y="236"/>
                </a:cxn>
                <a:cxn ang="0">
                  <a:pos x="110" y="261"/>
                </a:cxn>
                <a:cxn ang="0">
                  <a:pos x="129" y="273"/>
                </a:cxn>
                <a:cxn ang="0">
                  <a:pos x="148" y="277"/>
                </a:cxn>
                <a:cxn ang="0">
                  <a:pos x="167" y="273"/>
                </a:cxn>
                <a:cxn ang="0">
                  <a:pos x="183" y="262"/>
                </a:cxn>
                <a:cxn ang="0">
                  <a:pos x="194" y="247"/>
                </a:cxn>
                <a:cxn ang="0">
                  <a:pos x="199" y="225"/>
                </a:cxn>
                <a:cxn ang="0">
                  <a:pos x="196" y="192"/>
                </a:cxn>
                <a:cxn ang="0">
                  <a:pos x="183" y="149"/>
                </a:cxn>
                <a:cxn ang="0">
                  <a:pos x="162" y="99"/>
                </a:cxn>
                <a:cxn ang="0">
                  <a:pos x="141" y="64"/>
                </a:cxn>
                <a:cxn ang="0">
                  <a:pos x="121" y="44"/>
                </a:cxn>
                <a:cxn ang="0">
                  <a:pos x="101" y="35"/>
                </a:cxn>
                <a:cxn ang="0">
                  <a:pos x="82" y="34"/>
                </a:cxn>
                <a:cxn ang="0">
                  <a:pos x="63" y="39"/>
                </a:cxn>
                <a:cxn ang="0">
                  <a:pos x="50" y="52"/>
                </a:cxn>
                <a:cxn ang="0">
                  <a:pos x="41" y="67"/>
                </a:cxn>
                <a:cxn ang="0">
                  <a:pos x="38" y="93"/>
                </a:cxn>
                <a:cxn ang="0">
                  <a:pos x="44" y="131"/>
                </a:cxn>
                <a:cxn ang="0">
                  <a:pos x="61" y="178"/>
                </a:cxn>
              </a:cxnLst>
              <a:rect l="0" t="0" r="r" b="b"/>
              <a:pathLst>
                <a:path w="236" h="310">
                  <a:moveTo>
                    <a:pt x="25" y="194"/>
                  </a:moveTo>
                  <a:lnTo>
                    <a:pt x="19" y="181"/>
                  </a:lnTo>
                  <a:lnTo>
                    <a:pt x="15" y="169"/>
                  </a:lnTo>
                  <a:lnTo>
                    <a:pt x="12" y="158"/>
                  </a:lnTo>
                  <a:lnTo>
                    <a:pt x="8" y="146"/>
                  </a:lnTo>
                  <a:lnTo>
                    <a:pt x="5" y="135"/>
                  </a:lnTo>
                  <a:lnTo>
                    <a:pt x="4" y="125"/>
                  </a:lnTo>
                  <a:lnTo>
                    <a:pt x="2" y="116"/>
                  </a:lnTo>
                  <a:lnTo>
                    <a:pt x="2" y="107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2" y="81"/>
                  </a:lnTo>
                  <a:lnTo>
                    <a:pt x="3" y="74"/>
                  </a:lnTo>
                  <a:lnTo>
                    <a:pt x="5" y="67"/>
                  </a:lnTo>
                  <a:lnTo>
                    <a:pt x="7" y="59"/>
                  </a:lnTo>
                  <a:lnTo>
                    <a:pt x="9" y="53"/>
                  </a:lnTo>
                  <a:lnTo>
                    <a:pt x="13" y="46"/>
                  </a:lnTo>
                  <a:lnTo>
                    <a:pt x="16" y="39"/>
                  </a:lnTo>
                  <a:lnTo>
                    <a:pt x="20" y="34"/>
                  </a:lnTo>
                  <a:lnTo>
                    <a:pt x="26" y="28"/>
                  </a:lnTo>
                  <a:lnTo>
                    <a:pt x="31" y="24"/>
                  </a:lnTo>
                  <a:lnTo>
                    <a:pt x="37" y="20"/>
                  </a:lnTo>
                  <a:lnTo>
                    <a:pt x="44" y="15"/>
                  </a:lnTo>
                  <a:lnTo>
                    <a:pt x="50" y="11"/>
                  </a:lnTo>
                  <a:lnTo>
                    <a:pt x="58" y="7"/>
                  </a:lnTo>
                  <a:lnTo>
                    <a:pt x="63" y="5"/>
                  </a:lnTo>
                  <a:lnTo>
                    <a:pt x="69" y="4"/>
                  </a:lnTo>
                  <a:lnTo>
                    <a:pt x="76" y="2"/>
                  </a:lnTo>
                  <a:lnTo>
                    <a:pt x="81" y="1"/>
                  </a:lnTo>
                  <a:lnTo>
                    <a:pt x="87" y="1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102" y="1"/>
                  </a:lnTo>
                  <a:lnTo>
                    <a:pt x="108" y="1"/>
                  </a:lnTo>
                  <a:lnTo>
                    <a:pt x="113" y="2"/>
                  </a:lnTo>
                  <a:lnTo>
                    <a:pt x="119" y="3"/>
                  </a:lnTo>
                  <a:lnTo>
                    <a:pt x="123" y="5"/>
                  </a:lnTo>
                  <a:lnTo>
                    <a:pt x="129" y="7"/>
                  </a:lnTo>
                  <a:lnTo>
                    <a:pt x="133" y="10"/>
                  </a:lnTo>
                  <a:lnTo>
                    <a:pt x="137" y="13"/>
                  </a:lnTo>
                  <a:lnTo>
                    <a:pt x="143" y="15"/>
                  </a:lnTo>
                  <a:lnTo>
                    <a:pt x="147" y="18"/>
                  </a:lnTo>
                  <a:lnTo>
                    <a:pt x="152" y="23"/>
                  </a:lnTo>
                  <a:lnTo>
                    <a:pt x="156" y="26"/>
                  </a:lnTo>
                  <a:lnTo>
                    <a:pt x="161" y="31"/>
                  </a:lnTo>
                  <a:lnTo>
                    <a:pt x="165" y="35"/>
                  </a:lnTo>
                  <a:lnTo>
                    <a:pt x="169" y="40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3" y="57"/>
                  </a:lnTo>
                  <a:lnTo>
                    <a:pt x="186" y="64"/>
                  </a:lnTo>
                  <a:lnTo>
                    <a:pt x="190" y="70"/>
                  </a:lnTo>
                  <a:lnTo>
                    <a:pt x="195" y="79"/>
                  </a:lnTo>
                  <a:lnTo>
                    <a:pt x="199" y="87"/>
                  </a:lnTo>
                  <a:lnTo>
                    <a:pt x="204" y="97"/>
                  </a:lnTo>
                  <a:lnTo>
                    <a:pt x="208" y="106"/>
                  </a:lnTo>
                  <a:lnTo>
                    <a:pt x="212" y="117"/>
                  </a:lnTo>
                  <a:lnTo>
                    <a:pt x="217" y="129"/>
                  </a:lnTo>
                  <a:lnTo>
                    <a:pt x="221" y="141"/>
                  </a:lnTo>
                  <a:lnTo>
                    <a:pt x="226" y="152"/>
                  </a:lnTo>
                  <a:lnTo>
                    <a:pt x="229" y="163"/>
                  </a:lnTo>
                  <a:lnTo>
                    <a:pt x="231" y="174"/>
                  </a:lnTo>
                  <a:lnTo>
                    <a:pt x="233" y="184"/>
                  </a:lnTo>
                  <a:lnTo>
                    <a:pt x="235" y="194"/>
                  </a:lnTo>
                  <a:lnTo>
                    <a:pt x="236" y="203"/>
                  </a:lnTo>
                  <a:lnTo>
                    <a:pt x="236" y="212"/>
                  </a:lnTo>
                  <a:lnTo>
                    <a:pt x="236" y="220"/>
                  </a:lnTo>
                  <a:lnTo>
                    <a:pt x="235" y="228"/>
                  </a:lnTo>
                  <a:lnTo>
                    <a:pt x="233" y="236"/>
                  </a:lnTo>
                  <a:lnTo>
                    <a:pt x="232" y="244"/>
                  </a:lnTo>
                  <a:lnTo>
                    <a:pt x="230" y="250"/>
                  </a:lnTo>
                  <a:lnTo>
                    <a:pt x="227" y="257"/>
                  </a:lnTo>
                  <a:lnTo>
                    <a:pt x="225" y="263"/>
                  </a:lnTo>
                  <a:lnTo>
                    <a:pt x="220" y="270"/>
                  </a:lnTo>
                  <a:lnTo>
                    <a:pt x="216" y="276"/>
                  </a:lnTo>
                  <a:lnTo>
                    <a:pt x="211" y="281"/>
                  </a:lnTo>
                  <a:lnTo>
                    <a:pt x="206" y="287"/>
                  </a:lnTo>
                  <a:lnTo>
                    <a:pt x="200" y="291"/>
                  </a:lnTo>
                  <a:lnTo>
                    <a:pt x="194" y="296"/>
                  </a:lnTo>
                  <a:lnTo>
                    <a:pt x="186" y="299"/>
                  </a:lnTo>
                  <a:lnTo>
                    <a:pt x="178" y="302"/>
                  </a:lnTo>
                  <a:lnTo>
                    <a:pt x="168" y="305"/>
                  </a:lnTo>
                  <a:lnTo>
                    <a:pt x="158" y="309"/>
                  </a:lnTo>
                  <a:lnTo>
                    <a:pt x="148" y="310"/>
                  </a:lnTo>
                  <a:lnTo>
                    <a:pt x="138" y="310"/>
                  </a:lnTo>
                  <a:lnTo>
                    <a:pt x="129" y="309"/>
                  </a:lnTo>
                  <a:lnTo>
                    <a:pt x="120" y="307"/>
                  </a:lnTo>
                  <a:lnTo>
                    <a:pt x="110" y="303"/>
                  </a:lnTo>
                  <a:lnTo>
                    <a:pt x="101" y="299"/>
                  </a:lnTo>
                  <a:lnTo>
                    <a:pt x="90" y="292"/>
                  </a:lnTo>
                  <a:lnTo>
                    <a:pt x="80" y="283"/>
                  </a:lnTo>
                  <a:lnTo>
                    <a:pt x="70" y="273"/>
                  </a:lnTo>
                  <a:lnTo>
                    <a:pt x="60" y="260"/>
                  </a:lnTo>
                  <a:lnTo>
                    <a:pt x="50" y="247"/>
                  </a:lnTo>
                  <a:lnTo>
                    <a:pt x="41" y="230"/>
                  </a:lnTo>
                  <a:lnTo>
                    <a:pt x="33" y="213"/>
                  </a:lnTo>
                  <a:lnTo>
                    <a:pt x="25" y="194"/>
                  </a:lnTo>
                  <a:close/>
                  <a:moveTo>
                    <a:pt x="61" y="178"/>
                  </a:moveTo>
                  <a:lnTo>
                    <a:pt x="68" y="195"/>
                  </a:lnTo>
                  <a:lnTo>
                    <a:pt x="76" y="210"/>
                  </a:lnTo>
                  <a:lnTo>
                    <a:pt x="82" y="225"/>
                  </a:lnTo>
                  <a:lnTo>
                    <a:pt x="89" y="236"/>
                  </a:lnTo>
                  <a:lnTo>
                    <a:pt x="95" y="246"/>
                  </a:lnTo>
                  <a:lnTo>
                    <a:pt x="103" y="255"/>
                  </a:lnTo>
                  <a:lnTo>
                    <a:pt x="110" y="261"/>
                  </a:lnTo>
                  <a:lnTo>
                    <a:pt x="116" y="267"/>
                  </a:lnTo>
                  <a:lnTo>
                    <a:pt x="123" y="270"/>
                  </a:lnTo>
                  <a:lnTo>
                    <a:pt x="129" y="273"/>
                  </a:lnTo>
                  <a:lnTo>
                    <a:pt x="135" y="276"/>
                  </a:lnTo>
                  <a:lnTo>
                    <a:pt x="142" y="277"/>
                  </a:lnTo>
                  <a:lnTo>
                    <a:pt x="148" y="277"/>
                  </a:lnTo>
                  <a:lnTo>
                    <a:pt x="154" y="277"/>
                  </a:lnTo>
                  <a:lnTo>
                    <a:pt x="161" y="276"/>
                  </a:lnTo>
                  <a:lnTo>
                    <a:pt x="167" y="273"/>
                  </a:lnTo>
                  <a:lnTo>
                    <a:pt x="173" y="270"/>
                  </a:lnTo>
                  <a:lnTo>
                    <a:pt x="178" y="267"/>
                  </a:lnTo>
                  <a:lnTo>
                    <a:pt x="183" y="262"/>
                  </a:lnTo>
                  <a:lnTo>
                    <a:pt x="187" y="258"/>
                  </a:lnTo>
                  <a:lnTo>
                    <a:pt x="190" y="252"/>
                  </a:lnTo>
                  <a:lnTo>
                    <a:pt x="194" y="247"/>
                  </a:lnTo>
                  <a:lnTo>
                    <a:pt x="196" y="240"/>
                  </a:lnTo>
                  <a:lnTo>
                    <a:pt x="198" y="233"/>
                  </a:lnTo>
                  <a:lnTo>
                    <a:pt x="199" y="225"/>
                  </a:lnTo>
                  <a:lnTo>
                    <a:pt x="199" y="215"/>
                  </a:lnTo>
                  <a:lnTo>
                    <a:pt x="198" y="204"/>
                  </a:lnTo>
                  <a:lnTo>
                    <a:pt x="196" y="192"/>
                  </a:lnTo>
                  <a:lnTo>
                    <a:pt x="193" y="178"/>
                  </a:lnTo>
                  <a:lnTo>
                    <a:pt x="188" y="164"/>
                  </a:lnTo>
                  <a:lnTo>
                    <a:pt x="183" y="149"/>
                  </a:lnTo>
                  <a:lnTo>
                    <a:pt x="176" y="131"/>
                  </a:lnTo>
                  <a:lnTo>
                    <a:pt x="168" y="114"/>
                  </a:lnTo>
                  <a:lnTo>
                    <a:pt x="162" y="99"/>
                  </a:lnTo>
                  <a:lnTo>
                    <a:pt x="155" y="86"/>
                  </a:lnTo>
                  <a:lnTo>
                    <a:pt x="147" y="74"/>
                  </a:lnTo>
                  <a:lnTo>
                    <a:pt x="141" y="64"/>
                  </a:lnTo>
                  <a:lnTo>
                    <a:pt x="134" y="55"/>
                  </a:lnTo>
                  <a:lnTo>
                    <a:pt x="127" y="48"/>
                  </a:lnTo>
                  <a:lnTo>
                    <a:pt x="121" y="44"/>
                  </a:lnTo>
                  <a:lnTo>
                    <a:pt x="114" y="39"/>
                  </a:lnTo>
                  <a:lnTo>
                    <a:pt x="108" y="37"/>
                  </a:lnTo>
                  <a:lnTo>
                    <a:pt x="101" y="35"/>
                  </a:lnTo>
                  <a:lnTo>
                    <a:pt x="94" y="34"/>
                  </a:lnTo>
                  <a:lnTo>
                    <a:pt x="89" y="33"/>
                  </a:lnTo>
                  <a:lnTo>
                    <a:pt x="82" y="34"/>
                  </a:lnTo>
                  <a:lnTo>
                    <a:pt x="76" y="35"/>
                  </a:lnTo>
                  <a:lnTo>
                    <a:pt x="70" y="37"/>
                  </a:lnTo>
                  <a:lnTo>
                    <a:pt x="63" y="39"/>
                  </a:lnTo>
                  <a:lnTo>
                    <a:pt x="59" y="43"/>
                  </a:lnTo>
                  <a:lnTo>
                    <a:pt x="53" y="47"/>
                  </a:lnTo>
                  <a:lnTo>
                    <a:pt x="50" y="52"/>
                  </a:lnTo>
                  <a:lnTo>
                    <a:pt x="46" y="56"/>
                  </a:lnTo>
                  <a:lnTo>
                    <a:pt x="44" y="61"/>
                  </a:lnTo>
                  <a:lnTo>
                    <a:pt x="41" y="67"/>
                  </a:lnTo>
                  <a:lnTo>
                    <a:pt x="39" y="74"/>
                  </a:lnTo>
                  <a:lnTo>
                    <a:pt x="38" y="82"/>
                  </a:lnTo>
                  <a:lnTo>
                    <a:pt x="38" y="93"/>
                  </a:lnTo>
                  <a:lnTo>
                    <a:pt x="38" y="105"/>
                  </a:lnTo>
                  <a:lnTo>
                    <a:pt x="40" y="117"/>
                  </a:lnTo>
                  <a:lnTo>
                    <a:pt x="44" y="131"/>
                  </a:lnTo>
                  <a:lnTo>
                    <a:pt x="48" y="145"/>
                  </a:lnTo>
                  <a:lnTo>
                    <a:pt x="53" y="162"/>
                  </a:lnTo>
                  <a:lnTo>
                    <a:pt x="61" y="178"/>
                  </a:lnTo>
                  <a:close/>
                </a:path>
              </a:pathLst>
            </a:custGeom>
            <a:solidFill>
              <a:srgbClr val="E87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Freeform 34"/>
            <p:cNvSpPr>
              <a:spLocks/>
            </p:cNvSpPr>
            <p:nvPr/>
          </p:nvSpPr>
          <p:spPr bwMode="auto">
            <a:xfrm>
              <a:off x="4073" y="1611"/>
              <a:ext cx="59" cy="78"/>
            </a:xfrm>
            <a:custGeom>
              <a:avLst/>
              <a:gdLst/>
              <a:ahLst/>
              <a:cxnLst>
                <a:cxn ang="0">
                  <a:pos x="19" y="181"/>
                </a:cxn>
                <a:cxn ang="0">
                  <a:pos x="12" y="158"/>
                </a:cxn>
                <a:cxn ang="0">
                  <a:pos x="5" y="135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2" y="81"/>
                </a:cxn>
                <a:cxn ang="0">
                  <a:pos x="5" y="67"/>
                </a:cxn>
                <a:cxn ang="0">
                  <a:pos x="9" y="53"/>
                </a:cxn>
                <a:cxn ang="0">
                  <a:pos x="16" y="39"/>
                </a:cxn>
                <a:cxn ang="0">
                  <a:pos x="26" y="28"/>
                </a:cxn>
                <a:cxn ang="0">
                  <a:pos x="37" y="20"/>
                </a:cxn>
                <a:cxn ang="0">
                  <a:pos x="50" y="11"/>
                </a:cxn>
                <a:cxn ang="0">
                  <a:pos x="63" y="5"/>
                </a:cxn>
                <a:cxn ang="0">
                  <a:pos x="76" y="2"/>
                </a:cxn>
                <a:cxn ang="0">
                  <a:pos x="87" y="1"/>
                </a:cxn>
                <a:cxn ang="0">
                  <a:pos x="98" y="0"/>
                </a:cxn>
                <a:cxn ang="0">
                  <a:pos x="108" y="1"/>
                </a:cxn>
                <a:cxn ang="0">
                  <a:pos x="119" y="3"/>
                </a:cxn>
                <a:cxn ang="0">
                  <a:pos x="129" y="7"/>
                </a:cxn>
                <a:cxn ang="0">
                  <a:pos x="137" y="13"/>
                </a:cxn>
                <a:cxn ang="0">
                  <a:pos x="147" y="18"/>
                </a:cxn>
                <a:cxn ang="0">
                  <a:pos x="156" y="26"/>
                </a:cxn>
                <a:cxn ang="0">
                  <a:pos x="165" y="35"/>
                </a:cxn>
                <a:cxn ang="0">
                  <a:pos x="174" y="45"/>
                </a:cxn>
                <a:cxn ang="0">
                  <a:pos x="183" y="57"/>
                </a:cxn>
                <a:cxn ang="0">
                  <a:pos x="190" y="70"/>
                </a:cxn>
                <a:cxn ang="0">
                  <a:pos x="199" y="87"/>
                </a:cxn>
                <a:cxn ang="0">
                  <a:pos x="208" y="106"/>
                </a:cxn>
                <a:cxn ang="0">
                  <a:pos x="217" y="129"/>
                </a:cxn>
                <a:cxn ang="0">
                  <a:pos x="226" y="152"/>
                </a:cxn>
                <a:cxn ang="0">
                  <a:pos x="231" y="174"/>
                </a:cxn>
                <a:cxn ang="0">
                  <a:pos x="235" y="194"/>
                </a:cxn>
                <a:cxn ang="0">
                  <a:pos x="236" y="212"/>
                </a:cxn>
                <a:cxn ang="0">
                  <a:pos x="235" y="228"/>
                </a:cxn>
                <a:cxn ang="0">
                  <a:pos x="232" y="244"/>
                </a:cxn>
                <a:cxn ang="0">
                  <a:pos x="227" y="257"/>
                </a:cxn>
                <a:cxn ang="0">
                  <a:pos x="220" y="270"/>
                </a:cxn>
                <a:cxn ang="0">
                  <a:pos x="211" y="281"/>
                </a:cxn>
                <a:cxn ang="0">
                  <a:pos x="200" y="291"/>
                </a:cxn>
                <a:cxn ang="0">
                  <a:pos x="186" y="299"/>
                </a:cxn>
                <a:cxn ang="0">
                  <a:pos x="168" y="305"/>
                </a:cxn>
                <a:cxn ang="0">
                  <a:pos x="148" y="310"/>
                </a:cxn>
                <a:cxn ang="0">
                  <a:pos x="129" y="309"/>
                </a:cxn>
                <a:cxn ang="0">
                  <a:pos x="110" y="303"/>
                </a:cxn>
                <a:cxn ang="0">
                  <a:pos x="90" y="292"/>
                </a:cxn>
                <a:cxn ang="0">
                  <a:pos x="70" y="273"/>
                </a:cxn>
                <a:cxn ang="0">
                  <a:pos x="50" y="247"/>
                </a:cxn>
                <a:cxn ang="0">
                  <a:pos x="33" y="213"/>
                </a:cxn>
              </a:cxnLst>
              <a:rect l="0" t="0" r="r" b="b"/>
              <a:pathLst>
                <a:path w="236" h="310">
                  <a:moveTo>
                    <a:pt x="25" y="194"/>
                  </a:moveTo>
                  <a:lnTo>
                    <a:pt x="19" y="181"/>
                  </a:lnTo>
                  <a:lnTo>
                    <a:pt x="15" y="169"/>
                  </a:lnTo>
                  <a:lnTo>
                    <a:pt x="12" y="158"/>
                  </a:lnTo>
                  <a:lnTo>
                    <a:pt x="8" y="146"/>
                  </a:lnTo>
                  <a:lnTo>
                    <a:pt x="5" y="135"/>
                  </a:lnTo>
                  <a:lnTo>
                    <a:pt x="4" y="125"/>
                  </a:lnTo>
                  <a:lnTo>
                    <a:pt x="2" y="116"/>
                  </a:lnTo>
                  <a:lnTo>
                    <a:pt x="2" y="107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2" y="81"/>
                  </a:lnTo>
                  <a:lnTo>
                    <a:pt x="3" y="74"/>
                  </a:lnTo>
                  <a:lnTo>
                    <a:pt x="5" y="67"/>
                  </a:lnTo>
                  <a:lnTo>
                    <a:pt x="7" y="59"/>
                  </a:lnTo>
                  <a:lnTo>
                    <a:pt x="9" y="53"/>
                  </a:lnTo>
                  <a:lnTo>
                    <a:pt x="13" y="46"/>
                  </a:lnTo>
                  <a:lnTo>
                    <a:pt x="16" y="39"/>
                  </a:lnTo>
                  <a:lnTo>
                    <a:pt x="20" y="34"/>
                  </a:lnTo>
                  <a:lnTo>
                    <a:pt x="26" y="28"/>
                  </a:lnTo>
                  <a:lnTo>
                    <a:pt x="31" y="24"/>
                  </a:lnTo>
                  <a:lnTo>
                    <a:pt x="37" y="20"/>
                  </a:lnTo>
                  <a:lnTo>
                    <a:pt x="44" y="15"/>
                  </a:lnTo>
                  <a:lnTo>
                    <a:pt x="50" y="11"/>
                  </a:lnTo>
                  <a:lnTo>
                    <a:pt x="58" y="7"/>
                  </a:lnTo>
                  <a:lnTo>
                    <a:pt x="63" y="5"/>
                  </a:lnTo>
                  <a:lnTo>
                    <a:pt x="69" y="4"/>
                  </a:lnTo>
                  <a:lnTo>
                    <a:pt x="76" y="2"/>
                  </a:lnTo>
                  <a:lnTo>
                    <a:pt x="81" y="1"/>
                  </a:lnTo>
                  <a:lnTo>
                    <a:pt x="87" y="1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102" y="1"/>
                  </a:lnTo>
                  <a:lnTo>
                    <a:pt x="108" y="1"/>
                  </a:lnTo>
                  <a:lnTo>
                    <a:pt x="113" y="2"/>
                  </a:lnTo>
                  <a:lnTo>
                    <a:pt x="119" y="3"/>
                  </a:lnTo>
                  <a:lnTo>
                    <a:pt x="123" y="5"/>
                  </a:lnTo>
                  <a:lnTo>
                    <a:pt x="129" y="7"/>
                  </a:lnTo>
                  <a:lnTo>
                    <a:pt x="133" y="10"/>
                  </a:lnTo>
                  <a:lnTo>
                    <a:pt x="137" y="13"/>
                  </a:lnTo>
                  <a:lnTo>
                    <a:pt x="143" y="15"/>
                  </a:lnTo>
                  <a:lnTo>
                    <a:pt x="147" y="18"/>
                  </a:lnTo>
                  <a:lnTo>
                    <a:pt x="152" y="23"/>
                  </a:lnTo>
                  <a:lnTo>
                    <a:pt x="156" y="26"/>
                  </a:lnTo>
                  <a:lnTo>
                    <a:pt x="161" y="31"/>
                  </a:lnTo>
                  <a:lnTo>
                    <a:pt x="165" y="35"/>
                  </a:lnTo>
                  <a:lnTo>
                    <a:pt x="169" y="40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3" y="57"/>
                  </a:lnTo>
                  <a:lnTo>
                    <a:pt x="186" y="64"/>
                  </a:lnTo>
                  <a:lnTo>
                    <a:pt x="190" y="70"/>
                  </a:lnTo>
                  <a:lnTo>
                    <a:pt x="195" y="79"/>
                  </a:lnTo>
                  <a:lnTo>
                    <a:pt x="199" y="87"/>
                  </a:lnTo>
                  <a:lnTo>
                    <a:pt x="204" y="97"/>
                  </a:lnTo>
                  <a:lnTo>
                    <a:pt x="208" y="106"/>
                  </a:lnTo>
                  <a:lnTo>
                    <a:pt x="212" y="117"/>
                  </a:lnTo>
                  <a:lnTo>
                    <a:pt x="217" y="129"/>
                  </a:lnTo>
                  <a:lnTo>
                    <a:pt x="221" y="141"/>
                  </a:lnTo>
                  <a:lnTo>
                    <a:pt x="226" y="152"/>
                  </a:lnTo>
                  <a:lnTo>
                    <a:pt x="229" y="163"/>
                  </a:lnTo>
                  <a:lnTo>
                    <a:pt x="231" y="174"/>
                  </a:lnTo>
                  <a:lnTo>
                    <a:pt x="233" y="184"/>
                  </a:lnTo>
                  <a:lnTo>
                    <a:pt x="235" y="194"/>
                  </a:lnTo>
                  <a:lnTo>
                    <a:pt x="236" y="203"/>
                  </a:lnTo>
                  <a:lnTo>
                    <a:pt x="236" y="212"/>
                  </a:lnTo>
                  <a:lnTo>
                    <a:pt x="236" y="220"/>
                  </a:lnTo>
                  <a:lnTo>
                    <a:pt x="235" y="228"/>
                  </a:lnTo>
                  <a:lnTo>
                    <a:pt x="233" y="236"/>
                  </a:lnTo>
                  <a:lnTo>
                    <a:pt x="232" y="244"/>
                  </a:lnTo>
                  <a:lnTo>
                    <a:pt x="230" y="250"/>
                  </a:lnTo>
                  <a:lnTo>
                    <a:pt x="227" y="257"/>
                  </a:lnTo>
                  <a:lnTo>
                    <a:pt x="225" y="263"/>
                  </a:lnTo>
                  <a:lnTo>
                    <a:pt x="220" y="270"/>
                  </a:lnTo>
                  <a:lnTo>
                    <a:pt x="216" y="276"/>
                  </a:lnTo>
                  <a:lnTo>
                    <a:pt x="211" y="281"/>
                  </a:lnTo>
                  <a:lnTo>
                    <a:pt x="206" y="287"/>
                  </a:lnTo>
                  <a:lnTo>
                    <a:pt x="200" y="291"/>
                  </a:lnTo>
                  <a:lnTo>
                    <a:pt x="194" y="296"/>
                  </a:lnTo>
                  <a:lnTo>
                    <a:pt x="186" y="299"/>
                  </a:lnTo>
                  <a:lnTo>
                    <a:pt x="178" y="302"/>
                  </a:lnTo>
                  <a:lnTo>
                    <a:pt x="168" y="305"/>
                  </a:lnTo>
                  <a:lnTo>
                    <a:pt x="158" y="309"/>
                  </a:lnTo>
                  <a:lnTo>
                    <a:pt x="148" y="310"/>
                  </a:lnTo>
                  <a:lnTo>
                    <a:pt x="138" y="310"/>
                  </a:lnTo>
                  <a:lnTo>
                    <a:pt x="129" y="309"/>
                  </a:lnTo>
                  <a:lnTo>
                    <a:pt x="120" y="307"/>
                  </a:lnTo>
                  <a:lnTo>
                    <a:pt x="110" y="303"/>
                  </a:lnTo>
                  <a:lnTo>
                    <a:pt x="101" y="299"/>
                  </a:lnTo>
                  <a:lnTo>
                    <a:pt x="90" y="292"/>
                  </a:lnTo>
                  <a:lnTo>
                    <a:pt x="80" y="283"/>
                  </a:lnTo>
                  <a:lnTo>
                    <a:pt x="70" y="273"/>
                  </a:lnTo>
                  <a:lnTo>
                    <a:pt x="60" y="260"/>
                  </a:lnTo>
                  <a:lnTo>
                    <a:pt x="50" y="247"/>
                  </a:lnTo>
                  <a:lnTo>
                    <a:pt x="41" y="230"/>
                  </a:lnTo>
                  <a:lnTo>
                    <a:pt x="33" y="213"/>
                  </a:lnTo>
                  <a:lnTo>
                    <a:pt x="25" y="194"/>
                  </a:lnTo>
                </a:path>
              </a:pathLst>
            </a:custGeom>
            <a:noFill/>
            <a:ln w="3175">
              <a:solidFill>
                <a:srgbClr val="2C257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Freeform 35"/>
            <p:cNvSpPr>
              <a:spLocks/>
            </p:cNvSpPr>
            <p:nvPr/>
          </p:nvSpPr>
          <p:spPr bwMode="auto">
            <a:xfrm>
              <a:off x="4082" y="1619"/>
              <a:ext cx="41" cy="61"/>
            </a:xfrm>
            <a:custGeom>
              <a:avLst/>
              <a:gdLst/>
              <a:ahLst/>
              <a:cxnLst>
                <a:cxn ang="0">
                  <a:pos x="30" y="162"/>
                </a:cxn>
                <a:cxn ang="0">
                  <a:pos x="44" y="192"/>
                </a:cxn>
                <a:cxn ang="0">
                  <a:pos x="57" y="213"/>
                </a:cxn>
                <a:cxn ang="0">
                  <a:pos x="72" y="228"/>
                </a:cxn>
                <a:cxn ang="0">
                  <a:pos x="85" y="237"/>
                </a:cxn>
                <a:cxn ang="0">
                  <a:pos x="97" y="243"/>
                </a:cxn>
                <a:cxn ang="0">
                  <a:pos x="110" y="244"/>
                </a:cxn>
                <a:cxn ang="0">
                  <a:pos x="123" y="243"/>
                </a:cxn>
                <a:cxn ang="0">
                  <a:pos x="135" y="237"/>
                </a:cxn>
                <a:cxn ang="0">
                  <a:pos x="145" y="229"/>
                </a:cxn>
                <a:cxn ang="0">
                  <a:pos x="152" y="219"/>
                </a:cxn>
                <a:cxn ang="0">
                  <a:pos x="158" y="207"/>
                </a:cxn>
                <a:cxn ang="0">
                  <a:pos x="161" y="192"/>
                </a:cxn>
                <a:cxn ang="0">
                  <a:pos x="160" y="171"/>
                </a:cxn>
                <a:cxn ang="0">
                  <a:pos x="155" y="145"/>
                </a:cxn>
                <a:cxn ang="0">
                  <a:pos x="145" y="116"/>
                </a:cxn>
                <a:cxn ang="0">
                  <a:pos x="130" y="81"/>
                </a:cxn>
                <a:cxn ang="0">
                  <a:pos x="117" y="53"/>
                </a:cxn>
                <a:cxn ang="0">
                  <a:pos x="103" y="31"/>
                </a:cxn>
                <a:cxn ang="0">
                  <a:pos x="89" y="15"/>
                </a:cxn>
                <a:cxn ang="0">
                  <a:pos x="76" y="6"/>
                </a:cxn>
                <a:cxn ang="0">
                  <a:pos x="63" y="2"/>
                </a:cxn>
                <a:cxn ang="0">
                  <a:pos x="51" y="0"/>
                </a:cxn>
                <a:cxn ang="0">
                  <a:pos x="38" y="2"/>
                </a:cxn>
                <a:cxn ang="0">
                  <a:pos x="25" y="6"/>
                </a:cxn>
                <a:cxn ang="0">
                  <a:pos x="15" y="14"/>
                </a:cxn>
                <a:cxn ang="0">
                  <a:pos x="8" y="23"/>
                </a:cxn>
                <a:cxn ang="0">
                  <a:pos x="3" y="34"/>
                </a:cxn>
                <a:cxn ang="0">
                  <a:pos x="0" y="49"/>
                </a:cxn>
                <a:cxn ang="0">
                  <a:pos x="0" y="72"/>
                </a:cxn>
                <a:cxn ang="0">
                  <a:pos x="6" y="98"/>
                </a:cxn>
                <a:cxn ang="0">
                  <a:pos x="15" y="129"/>
                </a:cxn>
              </a:cxnLst>
              <a:rect l="0" t="0" r="r" b="b"/>
              <a:pathLst>
                <a:path w="161" h="244">
                  <a:moveTo>
                    <a:pt x="23" y="145"/>
                  </a:moveTo>
                  <a:lnTo>
                    <a:pt x="30" y="162"/>
                  </a:lnTo>
                  <a:lnTo>
                    <a:pt x="38" y="177"/>
                  </a:lnTo>
                  <a:lnTo>
                    <a:pt x="44" y="192"/>
                  </a:lnTo>
                  <a:lnTo>
                    <a:pt x="51" y="203"/>
                  </a:lnTo>
                  <a:lnTo>
                    <a:pt x="57" y="213"/>
                  </a:lnTo>
                  <a:lnTo>
                    <a:pt x="65" y="222"/>
                  </a:lnTo>
                  <a:lnTo>
                    <a:pt x="72" y="228"/>
                  </a:lnTo>
                  <a:lnTo>
                    <a:pt x="78" y="234"/>
                  </a:lnTo>
                  <a:lnTo>
                    <a:pt x="85" y="237"/>
                  </a:lnTo>
                  <a:lnTo>
                    <a:pt x="91" y="240"/>
                  </a:lnTo>
                  <a:lnTo>
                    <a:pt x="97" y="243"/>
                  </a:lnTo>
                  <a:lnTo>
                    <a:pt x="104" y="244"/>
                  </a:lnTo>
                  <a:lnTo>
                    <a:pt x="110" y="244"/>
                  </a:lnTo>
                  <a:lnTo>
                    <a:pt x="116" y="244"/>
                  </a:lnTo>
                  <a:lnTo>
                    <a:pt x="123" y="243"/>
                  </a:lnTo>
                  <a:lnTo>
                    <a:pt x="129" y="240"/>
                  </a:lnTo>
                  <a:lnTo>
                    <a:pt x="135" y="237"/>
                  </a:lnTo>
                  <a:lnTo>
                    <a:pt x="140" y="234"/>
                  </a:lnTo>
                  <a:lnTo>
                    <a:pt x="145" y="229"/>
                  </a:lnTo>
                  <a:lnTo>
                    <a:pt x="149" y="225"/>
                  </a:lnTo>
                  <a:lnTo>
                    <a:pt x="152" y="219"/>
                  </a:lnTo>
                  <a:lnTo>
                    <a:pt x="156" y="214"/>
                  </a:lnTo>
                  <a:lnTo>
                    <a:pt x="158" y="207"/>
                  </a:lnTo>
                  <a:lnTo>
                    <a:pt x="160" y="200"/>
                  </a:lnTo>
                  <a:lnTo>
                    <a:pt x="161" y="192"/>
                  </a:lnTo>
                  <a:lnTo>
                    <a:pt x="161" y="182"/>
                  </a:lnTo>
                  <a:lnTo>
                    <a:pt x="160" y="171"/>
                  </a:lnTo>
                  <a:lnTo>
                    <a:pt x="158" y="159"/>
                  </a:lnTo>
                  <a:lnTo>
                    <a:pt x="155" y="145"/>
                  </a:lnTo>
                  <a:lnTo>
                    <a:pt x="150" y="131"/>
                  </a:lnTo>
                  <a:lnTo>
                    <a:pt x="145" y="116"/>
                  </a:lnTo>
                  <a:lnTo>
                    <a:pt x="138" y="98"/>
                  </a:lnTo>
                  <a:lnTo>
                    <a:pt x="130" y="81"/>
                  </a:lnTo>
                  <a:lnTo>
                    <a:pt x="124" y="66"/>
                  </a:lnTo>
                  <a:lnTo>
                    <a:pt x="117" y="53"/>
                  </a:lnTo>
                  <a:lnTo>
                    <a:pt x="109" y="41"/>
                  </a:lnTo>
                  <a:lnTo>
                    <a:pt x="103" y="31"/>
                  </a:lnTo>
                  <a:lnTo>
                    <a:pt x="96" y="22"/>
                  </a:lnTo>
                  <a:lnTo>
                    <a:pt x="89" y="15"/>
                  </a:lnTo>
                  <a:lnTo>
                    <a:pt x="83" y="11"/>
                  </a:lnTo>
                  <a:lnTo>
                    <a:pt x="76" y="6"/>
                  </a:lnTo>
                  <a:lnTo>
                    <a:pt x="70" y="4"/>
                  </a:lnTo>
                  <a:lnTo>
                    <a:pt x="63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4" y="1"/>
                  </a:lnTo>
                  <a:lnTo>
                    <a:pt x="38" y="2"/>
                  </a:lnTo>
                  <a:lnTo>
                    <a:pt x="32" y="4"/>
                  </a:lnTo>
                  <a:lnTo>
                    <a:pt x="25" y="6"/>
                  </a:lnTo>
                  <a:lnTo>
                    <a:pt x="21" y="10"/>
                  </a:lnTo>
                  <a:lnTo>
                    <a:pt x="15" y="14"/>
                  </a:lnTo>
                  <a:lnTo>
                    <a:pt x="12" y="19"/>
                  </a:lnTo>
                  <a:lnTo>
                    <a:pt x="8" y="23"/>
                  </a:lnTo>
                  <a:lnTo>
                    <a:pt x="6" y="28"/>
                  </a:lnTo>
                  <a:lnTo>
                    <a:pt x="3" y="34"/>
                  </a:lnTo>
                  <a:lnTo>
                    <a:pt x="1" y="41"/>
                  </a:lnTo>
                  <a:lnTo>
                    <a:pt x="0" y="49"/>
                  </a:lnTo>
                  <a:lnTo>
                    <a:pt x="0" y="60"/>
                  </a:lnTo>
                  <a:lnTo>
                    <a:pt x="0" y="72"/>
                  </a:lnTo>
                  <a:lnTo>
                    <a:pt x="2" y="84"/>
                  </a:lnTo>
                  <a:lnTo>
                    <a:pt x="6" y="98"/>
                  </a:lnTo>
                  <a:lnTo>
                    <a:pt x="10" y="112"/>
                  </a:lnTo>
                  <a:lnTo>
                    <a:pt x="15" y="129"/>
                  </a:lnTo>
                  <a:lnTo>
                    <a:pt x="23" y="145"/>
                  </a:lnTo>
                </a:path>
              </a:pathLst>
            </a:custGeom>
            <a:noFill/>
            <a:ln w="3175">
              <a:solidFill>
                <a:srgbClr val="2C257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Freeform 36"/>
            <p:cNvSpPr>
              <a:spLocks/>
            </p:cNvSpPr>
            <p:nvPr/>
          </p:nvSpPr>
          <p:spPr bwMode="auto">
            <a:xfrm>
              <a:off x="4163" y="1437"/>
              <a:ext cx="112" cy="111"/>
            </a:xfrm>
            <a:custGeom>
              <a:avLst/>
              <a:gdLst/>
              <a:ahLst/>
              <a:cxnLst>
                <a:cxn ang="0">
                  <a:pos x="256" y="445"/>
                </a:cxn>
                <a:cxn ang="0">
                  <a:pos x="195" y="295"/>
                </a:cxn>
                <a:cxn ang="0">
                  <a:pos x="44" y="358"/>
                </a:cxn>
                <a:cxn ang="0">
                  <a:pos x="0" y="254"/>
                </a:cxn>
                <a:cxn ang="0">
                  <a:pos x="152" y="192"/>
                </a:cxn>
                <a:cxn ang="0">
                  <a:pos x="91" y="42"/>
                </a:cxn>
                <a:cxn ang="0">
                  <a:pos x="191" y="0"/>
                </a:cxn>
                <a:cxn ang="0">
                  <a:pos x="252" y="150"/>
                </a:cxn>
                <a:cxn ang="0">
                  <a:pos x="405" y="88"/>
                </a:cxn>
                <a:cxn ang="0">
                  <a:pos x="447" y="192"/>
                </a:cxn>
                <a:cxn ang="0">
                  <a:pos x="295" y="254"/>
                </a:cxn>
                <a:cxn ang="0">
                  <a:pos x="357" y="404"/>
                </a:cxn>
                <a:cxn ang="0">
                  <a:pos x="256" y="445"/>
                </a:cxn>
              </a:cxnLst>
              <a:rect l="0" t="0" r="r" b="b"/>
              <a:pathLst>
                <a:path w="447" h="445">
                  <a:moveTo>
                    <a:pt x="256" y="445"/>
                  </a:moveTo>
                  <a:lnTo>
                    <a:pt x="195" y="295"/>
                  </a:lnTo>
                  <a:lnTo>
                    <a:pt x="44" y="358"/>
                  </a:lnTo>
                  <a:lnTo>
                    <a:pt x="0" y="254"/>
                  </a:lnTo>
                  <a:lnTo>
                    <a:pt x="152" y="192"/>
                  </a:lnTo>
                  <a:lnTo>
                    <a:pt x="91" y="42"/>
                  </a:lnTo>
                  <a:lnTo>
                    <a:pt x="191" y="0"/>
                  </a:lnTo>
                  <a:lnTo>
                    <a:pt x="252" y="150"/>
                  </a:lnTo>
                  <a:lnTo>
                    <a:pt x="405" y="88"/>
                  </a:lnTo>
                  <a:lnTo>
                    <a:pt x="447" y="192"/>
                  </a:lnTo>
                  <a:lnTo>
                    <a:pt x="295" y="254"/>
                  </a:lnTo>
                  <a:lnTo>
                    <a:pt x="357" y="404"/>
                  </a:lnTo>
                  <a:lnTo>
                    <a:pt x="256" y="445"/>
                  </a:lnTo>
                  <a:close/>
                </a:path>
              </a:pathLst>
            </a:custGeom>
            <a:solidFill>
              <a:srgbClr val="E87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Freeform 37"/>
            <p:cNvSpPr>
              <a:spLocks/>
            </p:cNvSpPr>
            <p:nvPr/>
          </p:nvSpPr>
          <p:spPr bwMode="auto">
            <a:xfrm>
              <a:off x="4163" y="1437"/>
              <a:ext cx="112" cy="111"/>
            </a:xfrm>
            <a:custGeom>
              <a:avLst/>
              <a:gdLst/>
              <a:ahLst/>
              <a:cxnLst>
                <a:cxn ang="0">
                  <a:pos x="256" y="445"/>
                </a:cxn>
                <a:cxn ang="0">
                  <a:pos x="195" y="295"/>
                </a:cxn>
                <a:cxn ang="0">
                  <a:pos x="44" y="358"/>
                </a:cxn>
                <a:cxn ang="0">
                  <a:pos x="0" y="254"/>
                </a:cxn>
                <a:cxn ang="0">
                  <a:pos x="152" y="192"/>
                </a:cxn>
                <a:cxn ang="0">
                  <a:pos x="91" y="42"/>
                </a:cxn>
                <a:cxn ang="0">
                  <a:pos x="191" y="0"/>
                </a:cxn>
                <a:cxn ang="0">
                  <a:pos x="252" y="150"/>
                </a:cxn>
                <a:cxn ang="0">
                  <a:pos x="405" y="88"/>
                </a:cxn>
                <a:cxn ang="0">
                  <a:pos x="447" y="192"/>
                </a:cxn>
                <a:cxn ang="0">
                  <a:pos x="295" y="254"/>
                </a:cxn>
                <a:cxn ang="0">
                  <a:pos x="357" y="404"/>
                </a:cxn>
                <a:cxn ang="0">
                  <a:pos x="256" y="445"/>
                </a:cxn>
              </a:cxnLst>
              <a:rect l="0" t="0" r="r" b="b"/>
              <a:pathLst>
                <a:path w="447" h="445">
                  <a:moveTo>
                    <a:pt x="256" y="445"/>
                  </a:moveTo>
                  <a:lnTo>
                    <a:pt x="195" y="295"/>
                  </a:lnTo>
                  <a:lnTo>
                    <a:pt x="44" y="358"/>
                  </a:lnTo>
                  <a:lnTo>
                    <a:pt x="0" y="254"/>
                  </a:lnTo>
                  <a:lnTo>
                    <a:pt x="152" y="192"/>
                  </a:lnTo>
                  <a:lnTo>
                    <a:pt x="91" y="42"/>
                  </a:lnTo>
                  <a:lnTo>
                    <a:pt x="191" y="0"/>
                  </a:lnTo>
                  <a:lnTo>
                    <a:pt x="252" y="150"/>
                  </a:lnTo>
                  <a:lnTo>
                    <a:pt x="405" y="88"/>
                  </a:lnTo>
                  <a:lnTo>
                    <a:pt x="447" y="192"/>
                  </a:lnTo>
                  <a:lnTo>
                    <a:pt x="295" y="254"/>
                  </a:lnTo>
                  <a:lnTo>
                    <a:pt x="357" y="404"/>
                  </a:lnTo>
                  <a:lnTo>
                    <a:pt x="256" y="445"/>
                  </a:lnTo>
                </a:path>
              </a:pathLst>
            </a:custGeom>
            <a:noFill/>
            <a:ln w="3175">
              <a:solidFill>
                <a:srgbClr val="2C3A8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Freeform 38"/>
            <p:cNvSpPr>
              <a:spLocks/>
            </p:cNvSpPr>
            <p:nvPr/>
          </p:nvSpPr>
          <p:spPr bwMode="auto">
            <a:xfrm>
              <a:off x="4574" y="1195"/>
              <a:ext cx="165" cy="211"/>
            </a:xfrm>
            <a:custGeom>
              <a:avLst/>
              <a:gdLst/>
              <a:ahLst/>
              <a:cxnLst>
                <a:cxn ang="0">
                  <a:pos x="279" y="783"/>
                </a:cxn>
                <a:cxn ang="0">
                  <a:pos x="125" y="845"/>
                </a:cxn>
                <a:cxn ang="0">
                  <a:pos x="261" y="449"/>
                </a:cxn>
                <a:cxn ang="0">
                  <a:pos x="0" y="223"/>
                </a:cxn>
                <a:cxn ang="0">
                  <a:pos x="124" y="172"/>
                </a:cxn>
                <a:cxn ang="0">
                  <a:pos x="226" y="257"/>
                </a:cxn>
                <a:cxn ang="0">
                  <a:pos x="228" y="259"/>
                </a:cxn>
                <a:cxn ang="0">
                  <a:pos x="231" y="263"/>
                </a:cxn>
                <a:cxn ang="0">
                  <a:pos x="238" y="268"/>
                </a:cxn>
                <a:cxn ang="0">
                  <a:pos x="245" y="276"/>
                </a:cxn>
                <a:cxn ang="0">
                  <a:pos x="255" y="285"/>
                </a:cxn>
                <a:cxn ang="0">
                  <a:pos x="268" y="295"/>
                </a:cxn>
                <a:cxn ang="0">
                  <a:pos x="281" y="308"/>
                </a:cxn>
                <a:cxn ang="0">
                  <a:pos x="296" y="321"/>
                </a:cxn>
                <a:cxn ang="0">
                  <a:pos x="297" y="322"/>
                </a:cxn>
                <a:cxn ang="0">
                  <a:pos x="298" y="323"/>
                </a:cxn>
                <a:cxn ang="0">
                  <a:pos x="300" y="324"/>
                </a:cxn>
                <a:cxn ang="0">
                  <a:pos x="301" y="324"/>
                </a:cxn>
                <a:cxn ang="0">
                  <a:pos x="302" y="325"/>
                </a:cxn>
                <a:cxn ang="0">
                  <a:pos x="303" y="328"/>
                </a:cxn>
                <a:cxn ang="0">
                  <a:pos x="305" y="329"/>
                </a:cxn>
                <a:cxn ang="0">
                  <a:pos x="306" y="330"/>
                </a:cxn>
                <a:cxn ang="0">
                  <a:pos x="312" y="311"/>
                </a:cxn>
                <a:cxn ang="0">
                  <a:pos x="317" y="292"/>
                </a:cxn>
                <a:cxn ang="0">
                  <a:pos x="323" y="275"/>
                </a:cxn>
                <a:cxn ang="0">
                  <a:pos x="328" y="258"/>
                </a:cxn>
                <a:cxn ang="0">
                  <a:pos x="334" y="243"/>
                </a:cxn>
                <a:cxn ang="0">
                  <a:pos x="338" y="228"/>
                </a:cxn>
                <a:cxn ang="0">
                  <a:pos x="343" y="214"/>
                </a:cxn>
                <a:cxn ang="0">
                  <a:pos x="347" y="201"/>
                </a:cxn>
                <a:cxn ang="0">
                  <a:pos x="396" y="61"/>
                </a:cxn>
                <a:cxn ang="0">
                  <a:pos x="546" y="0"/>
                </a:cxn>
                <a:cxn ang="0">
                  <a:pos x="406" y="412"/>
                </a:cxn>
                <a:cxn ang="0">
                  <a:pos x="659" y="627"/>
                </a:cxn>
                <a:cxn ang="0">
                  <a:pos x="526" y="681"/>
                </a:cxn>
                <a:cxn ang="0">
                  <a:pos x="446" y="613"/>
                </a:cxn>
                <a:cxn ang="0">
                  <a:pos x="432" y="599"/>
                </a:cxn>
                <a:cxn ang="0">
                  <a:pos x="419" y="586"/>
                </a:cxn>
                <a:cxn ang="0">
                  <a:pos x="406" y="575"/>
                </a:cxn>
                <a:cxn ang="0">
                  <a:pos x="394" y="565"/>
                </a:cxn>
                <a:cxn ang="0">
                  <a:pos x="385" y="555"/>
                </a:cxn>
                <a:cxn ang="0">
                  <a:pos x="376" y="546"/>
                </a:cxn>
                <a:cxn ang="0">
                  <a:pos x="368" y="539"/>
                </a:cxn>
                <a:cxn ang="0">
                  <a:pos x="361" y="532"/>
                </a:cxn>
                <a:cxn ang="0">
                  <a:pos x="359" y="541"/>
                </a:cxn>
                <a:cxn ang="0">
                  <a:pos x="357" y="551"/>
                </a:cxn>
                <a:cxn ang="0">
                  <a:pos x="354" y="564"/>
                </a:cxn>
                <a:cxn ang="0">
                  <a:pos x="349" y="578"/>
                </a:cxn>
                <a:cxn ang="0">
                  <a:pos x="344" y="596"/>
                </a:cxn>
                <a:cxn ang="0">
                  <a:pos x="337" y="615"/>
                </a:cxn>
                <a:cxn ang="0">
                  <a:pos x="329" y="637"/>
                </a:cxn>
                <a:cxn ang="0">
                  <a:pos x="322" y="660"/>
                </a:cxn>
                <a:cxn ang="0">
                  <a:pos x="279" y="783"/>
                </a:cxn>
              </a:cxnLst>
              <a:rect l="0" t="0" r="r" b="b"/>
              <a:pathLst>
                <a:path w="659" h="845">
                  <a:moveTo>
                    <a:pt x="279" y="783"/>
                  </a:moveTo>
                  <a:lnTo>
                    <a:pt x="125" y="845"/>
                  </a:lnTo>
                  <a:lnTo>
                    <a:pt x="261" y="449"/>
                  </a:lnTo>
                  <a:lnTo>
                    <a:pt x="0" y="223"/>
                  </a:lnTo>
                  <a:lnTo>
                    <a:pt x="124" y="172"/>
                  </a:lnTo>
                  <a:lnTo>
                    <a:pt x="226" y="257"/>
                  </a:lnTo>
                  <a:lnTo>
                    <a:pt x="228" y="259"/>
                  </a:lnTo>
                  <a:lnTo>
                    <a:pt x="231" y="263"/>
                  </a:lnTo>
                  <a:lnTo>
                    <a:pt x="238" y="268"/>
                  </a:lnTo>
                  <a:lnTo>
                    <a:pt x="245" y="276"/>
                  </a:lnTo>
                  <a:lnTo>
                    <a:pt x="255" y="285"/>
                  </a:lnTo>
                  <a:lnTo>
                    <a:pt x="268" y="295"/>
                  </a:lnTo>
                  <a:lnTo>
                    <a:pt x="281" y="308"/>
                  </a:lnTo>
                  <a:lnTo>
                    <a:pt x="296" y="321"/>
                  </a:lnTo>
                  <a:lnTo>
                    <a:pt x="297" y="322"/>
                  </a:lnTo>
                  <a:lnTo>
                    <a:pt x="298" y="323"/>
                  </a:lnTo>
                  <a:lnTo>
                    <a:pt x="300" y="324"/>
                  </a:lnTo>
                  <a:lnTo>
                    <a:pt x="301" y="324"/>
                  </a:lnTo>
                  <a:lnTo>
                    <a:pt x="302" y="325"/>
                  </a:lnTo>
                  <a:lnTo>
                    <a:pt x="303" y="328"/>
                  </a:lnTo>
                  <a:lnTo>
                    <a:pt x="305" y="329"/>
                  </a:lnTo>
                  <a:lnTo>
                    <a:pt x="306" y="330"/>
                  </a:lnTo>
                  <a:lnTo>
                    <a:pt x="312" y="311"/>
                  </a:lnTo>
                  <a:lnTo>
                    <a:pt x="317" y="292"/>
                  </a:lnTo>
                  <a:lnTo>
                    <a:pt x="323" y="275"/>
                  </a:lnTo>
                  <a:lnTo>
                    <a:pt x="328" y="258"/>
                  </a:lnTo>
                  <a:lnTo>
                    <a:pt x="334" y="243"/>
                  </a:lnTo>
                  <a:lnTo>
                    <a:pt x="338" y="228"/>
                  </a:lnTo>
                  <a:lnTo>
                    <a:pt x="343" y="214"/>
                  </a:lnTo>
                  <a:lnTo>
                    <a:pt x="347" y="201"/>
                  </a:lnTo>
                  <a:lnTo>
                    <a:pt x="396" y="61"/>
                  </a:lnTo>
                  <a:lnTo>
                    <a:pt x="546" y="0"/>
                  </a:lnTo>
                  <a:lnTo>
                    <a:pt x="406" y="412"/>
                  </a:lnTo>
                  <a:lnTo>
                    <a:pt x="659" y="627"/>
                  </a:lnTo>
                  <a:lnTo>
                    <a:pt x="526" y="681"/>
                  </a:lnTo>
                  <a:lnTo>
                    <a:pt x="446" y="613"/>
                  </a:lnTo>
                  <a:lnTo>
                    <a:pt x="432" y="599"/>
                  </a:lnTo>
                  <a:lnTo>
                    <a:pt x="419" y="586"/>
                  </a:lnTo>
                  <a:lnTo>
                    <a:pt x="406" y="575"/>
                  </a:lnTo>
                  <a:lnTo>
                    <a:pt x="394" y="565"/>
                  </a:lnTo>
                  <a:lnTo>
                    <a:pt x="385" y="555"/>
                  </a:lnTo>
                  <a:lnTo>
                    <a:pt x="376" y="546"/>
                  </a:lnTo>
                  <a:lnTo>
                    <a:pt x="368" y="539"/>
                  </a:lnTo>
                  <a:lnTo>
                    <a:pt x="361" y="532"/>
                  </a:lnTo>
                  <a:lnTo>
                    <a:pt x="359" y="541"/>
                  </a:lnTo>
                  <a:lnTo>
                    <a:pt x="357" y="551"/>
                  </a:lnTo>
                  <a:lnTo>
                    <a:pt x="354" y="564"/>
                  </a:lnTo>
                  <a:lnTo>
                    <a:pt x="349" y="578"/>
                  </a:lnTo>
                  <a:lnTo>
                    <a:pt x="344" y="596"/>
                  </a:lnTo>
                  <a:lnTo>
                    <a:pt x="337" y="615"/>
                  </a:lnTo>
                  <a:lnTo>
                    <a:pt x="329" y="637"/>
                  </a:lnTo>
                  <a:lnTo>
                    <a:pt x="322" y="660"/>
                  </a:lnTo>
                  <a:lnTo>
                    <a:pt x="279" y="783"/>
                  </a:lnTo>
                  <a:close/>
                </a:path>
              </a:pathLst>
            </a:custGeom>
            <a:solidFill>
              <a:srgbClr val="E87B1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Freeform 39"/>
            <p:cNvSpPr>
              <a:spLocks/>
            </p:cNvSpPr>
            <p:nvPr/>
          </p:nvSpPr>
          <p:spPr bwMode="auto">
            <a:xfrm>
              <a:off x="4574" y="1195"/>
              <a:ext cx="165" cy="211"/>
            </a:xfrm>
            <a:custGeom>
              <a:avLst/>
              <a:gdLst/>
              <a:ahLst/>
              <a:cxnLst>
                <a:cxn ang="0">
                  <a:pos x="279" y="783"/>
                </a:cxn>
                <a:cxn ang="0">
                  <a:pos x="125" y="845"/>
                </a:cxn>
                <a:cxn ang="0">
                  <a:pos x="261" y="449"/>
                </a:cxn>
                <a:cxn ang="0">
                  <a:pos x="0" y="223"/>
                </a:cxn>
                <a:cxn ang="0">
                  <a:pos x="124" y="172"/>
                </a:cxn>
                <a:cxn ang="0">
                  <a:pos x="226" y="257"/>
                </a:cxn>
                <a:cxn ang="0">
                  <a:pos x="228" y="259"/>
                </a:cxn>
                <a:cxn ang="0">
                  <a:pos x="231" y="263"/>
                </a:cxn>
                <a:cxn ang="0">
                  <a:pos x="238" y="268"/>
                </a:cxn>
                <a:cxn ang="0">
                  <a:pos x="245" y="276"/>
                </a:cxn>
                <a:cxn ang="0">
                  <a:pos x="255" y="285"/>
                </a:cxn>
                <a:cxn ang="0">
                  <a:pos x="268" y="295"/>
                </a:cxn>
                <a:cxn ang="0">
                  <a:pos x="281" y="308"/>
                </a:cxn>
                <a:cxn ang="0">
                  <a:pos x="296" y="321"/>
                </a:cxn>
                <a:cxn ang="0">
                  <a:pos x="297" y="322"/>
                </a:cxn>
                <a:cxn ang="0">
                  <a:pos x="298" y="323"/>
                </a:cxn>
                <a:cxn ang="0">
                  <a:pos x="300" y="324"/>
                </a:cxn>
                <a:cxn ang="0">
                  <a:pos x="301" y="324"/>
                </a:cxn>
                <a:cxn ang="0">
                  <a:pos x="302" y="325"/>
                </a:cxn>
                <a:cxn ang="0">
                  <a:pos x="303" y="328"/>
                </a:cxn>
                <a:cxn ang="0">
                  <a:pos x="305" y="329"/>
                </a:cxn>
                <a:cxn ang="0">
                  <a:pos x="306" y="330"/>
                </a:cxn>
                <a:cxn ang="0">
                  <a:pos x="312" y="311"/>
                </a:cxn>
                <a:cxn ang="0">
                  <a:pos x="317" y="292"/>
                </a:cxn>
                <a:cxn ang="0">
                  <a:pos x="323" y="275"/>
                </a:cxn>
                <a:cxn ang="0">
                  <a:pos x="328" y="258"/>
                </a:cxn>
                <a:cxn ang="0">
                  <a:pos x="334" y="243"/>
                </a:cxn>
                <a:cxn ang="0">
                  <a:pos x="338" y="228"/>
                </a:cxn>
                <a:cxn ang="0">
                  <a:pos x="343" y="214"/>
                </a:cxn>
                <a:cxn ang="0">
                  <a:pos x="347" y="201"/>
                </a:cxn>
                <a:cxn ang="0">
                  <a:pos x="396" y="61"/>
                </a:cxn>
                <a:cxn ang="0">
                  <a:pos x="546" y="0"/>
                </a:cxn>
                <a:cxn ang="0">
                  <a:pos x="406" y="412"/>
                </a:cxn>
                <a:cxn ang="0">
                  <a:pos x="659" y="627"/>
                </a:cxn>
                <a:cxn ang="0">
                  <a:pos x="526" y="681"/>
                </a:cxn>
                <a:cxn ang="0">
                  <a:pos x="446" y="613"/>
                </a:cxn>
                <a:cxn ang="0">
                  <a:pos x="432" y="599"/>
                </a:cxn>
                <a:cxn ang="0">
                  <a:pos x="419" y="586"/>
                </a:cxn>
                <a:cxn ang="0">
                  <a:pos x="406" y="575"/>
                </a:cxn>
                <a:cxn ang="0">
                  <a:pos x="394" y="565"/>
                </a:cxn>
                <a:cxn ang="0">
                  <a:pos x="385" y="555"/>
                </a:cxn>
                <a:cxn ang="0">
                  <a:pos x="376" y="546"/>
                </a:cxn>
                <a:cxn ang="0">
                  <a:pos x="368" y="539"/>
                </a:cxn>
                <a:cxn ang="0">
                  <a:pos x="361" y="532"/>
                </a:cxn>
                <a:cxn ang="0">
                  <a:pos x="359" y="541"/>
                </a:cxn>
                <a:cxn ang="0">
                  <a:pos x="357" y="551"/>
                </a:cxn>
                <a:cxn ang="0">
                  <a:pos x="354" y="564"/>
                </a:cxn>
                <a:cxn ang="0">
                  <a:pos x="349" y="578"/>
                </a:cxn>
                <a:cxn ang="0">
                  <a:pos x="344" y="596"/>
                </a:cxn>
                <a:cxn ang="0">
                  <a:pos x="337" y="615"/>
                </a:cxn>
                <a:cxn ang="0">
                  <a:pos x="329" y="637"/>
                </a:cxn>
                <a:cxn ang="0">
                  <a:pos x="322" y="660"/>
                </a:cxn>
                <a:cxn ang="0">
                  <a:pos x="279" y="783"/>
                </a:cxn>
              </a:cxnLst>
              <a:rect l="0" t="0" r="r" b="b"/>
              <a:pathLst>
                <a:path w="659" h="845">
                  <a:moveTo>
                    <a:pt x="279" y="783"/>
                  </a:moveTo>
                  <a:lnTo>
                    <a:pt x="125" y="845"/>
                  </a:lnTo>
                  <a:lnTo>
                    <a:pt x="261" y="449"/>
                  </a:lnTo>
                  <a:lnTo>
                    <a:pt x="0" y="223"/>
                  </a:lnTo>
                  <a:lnTo>
                    <a:pt x="124" y="172"/>
                  </a:lnTo>
                  <a:lnTo>
                    <a:pt x="226" y="257"/>
                  </a:lnTo>
                  <a:lnTo>
                    <a:pt x="228" y="259"/>
                  </a:lnTo>
                  <a:lnTo>
                    <a:pt x="231" y="263"/>
                  </a:lnTo>
                  <a:lnTo>
                    <a:pt x="238" y="268"/>
                  </a:lnTo>
                  <a:lnTo>
                    <a:pt x="245" y="276"/>
                  </a:lnTo>
                  <a:lnTo>
                    <a:pt x="255" y="285"/>
                  </a:lnTo>
                  <a:lnTo>
                    <a:pt x="268" y="295"/>
                  </a:lnTo>
                  <a:lnTo>
                    <a:pt x="281" y="308"/>
                  </a:lnTo>
                  <a:lnTo>
                    <a:pt x="296" y="321"/>
                  </a:lnTo>
                  <a:lnTo>
                    <a:pt x="297" y="322"/>
                  </a:lnTo>
                  <a:lnTo>
                    <a:pt x="298" y="323"/>
                  </a:lnTo>
                  <a:lnTo>
                    <a:pt x="300" y="324"/>
                  </a:lnTo>
                  <a:lnTo>
                    <a:pt x="301" y="324"/>
                  </a:lnTo>
                  <a:lnTo>
                    <a:pt x="302" y="325"/>
                  </a:lnTo>
                  <a:lnTo>
                    <a:pt x="303" y="328"/>
                  </a:lnTo>
                  <a:lnTo>
                    <a:pt x="305" y="329"/>
                  </a:lnTo>
                  <a:lnTo>
                    <a:pt x="306" y="330"/>
                  </a:lnTo>
                  <a:lnTo>
                    <a:pt x="312" y="311"/>
                  </a:lnTo>
                  <a:lnTo>
                    <a:pt x="317" y="292"/>
                  </a:lnTo>
                  <a:lnTo>
                    <a:pt x="323" y="275"/>
                  </a:lnTo>
                  <a:lnTo>
                    <a:pt x="328" y="258"/>
                  </a:lnTo>
                  <a:lnTo>
                    <a:pt x="334" y="243"/>
                  </a:lnTo>
                  <a:lnTo>
                    <a:pt x="338" y="228"/>
                  </a:lnTo>
                  <a:lnTo>
                    <a:pt x="343" y="214"/>
                  </a:lnTo>
                  <a:lnTo>
                    <a:pt x="347" y="201"/>
                  </a:lnTo>
                  <a:lnTo>
                    <a:pt x="396" y="61"/>
                  </a:lnTo>
                  <a:lnTo>
                    <a:pt x="546" y="0"/>
                  </a:lnTo>
                  <a:lnTo>
                    <a:pt x="406" y="412"/>
                  </a:lnTo>
                  <a:lnTo>
                    <a:pt x="659" y="627"/>
                  </a:lnTo>
                  <a:lnTo>
                    <a:pt x="526" y="681"/>
                  </a:lnTo>
                  <a:lnTo>
                    <a:pt x="446" y="613"/>
                  </a:lnTo>
                  <a:lnTo>
                    <a:pt x="432" y="599"/>
                  </a:lnTo>
                  <a:lnTo>
                    <a:pt x="419" y="586"/>
                  </a:lnTo>
                  <a:lnTo>
                    <a:pt x="406" y="575"/>
                  </a:lnTo>
                  <a:lnTo>
                    <a:pt x="394" y="565"/>
                  </a:lnTo>
                  <a:lnTo>
                    <a:pt x="385" y="555"/>
                  </a:lnTo>
                  <a:lnTo>
                    <a:pt x="376" y="546"/>
                  </a:lnTo>
                  <a:lnTo>
                    <a:pt x="368" y="539"/>
                  </a:lnTo>
                  <a:lnTo>
                    <a:pt x="361" y="532"/>
                  </a:lnTo>
                  <a:lnTo>
                    <a:pt x="359" y="541"/>
                  </a:lnTo>
                  <a:lnTo>
                    <a:pt x="357" y="551"/>
                  </a:lnTo>
                  <a:lnTo>
                    <a:pt x="354" y="564"/>
                  </a:lnTo>
                  <a:lnTo>
                    <a:pt x="349" y="578"/>
                  </a:lnTo>
                  <a:lnTo>
                    <a:pt x="344" y="596"/>
                  </a:lnTo>
                  <a:lnTo>
                    <a:pt x="337" y="615"/>
                  </a:lnTo>
                  <a:lnTo>
                    <a:pt x="329" y="637"/>
                  </a:lnTo>
                  <a:lnTo>
                    <a:pt x="322" y="660"/>
                  </a:lnTo>
                  <a:lnTo>
                    <a:pt x="279" y="783"/>
                  </a:lnTo>
                </a:path>
              </a:pathLst>
            </a:custGeom>
            <a:noFill/>
            <a:ln w="3175">
              <a:solidFill>
                <a:srgbClr val="2C257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6" name="Rectangle 40"/>
            <p:cNvSpPr>
              <a:spLocks noChangeArrowheads="1"/>
            </p:cNvSpPr>
            <p:nvPr/>
          </p:nvSpPr>
          <p:spPr bwMode="auto">
            <a:xfrm>
              <a:off x="2691" y="2336"/>
              <a:ext cx="22" cy="43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7" name="Rectangle 41"/>
            <p:cNvSpPr>
              <a:spLocks noChangeArrowheads="1"/>
            </p:cNvSpPr>
            <p:nvPr/>
          </p:nvSpPr>
          <p:spPr bwMode="auto">
            <a:xfrm>
              <a:off x="2691" y="2443"/>
              <a:ext cx="22" cy="43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8" name="Rectangle 42"/>
            <p:cNvSpPr>
              <a:spLocks noChangeArrowheads="1"/>
            </p:cNvSpPr>
            <p:nvPr/>
          </p:nvSpPr>
          <p:spPr bwMode="auto">
            <a:xfrm>
              <a:off x="2691" y="2550"/>
              <a:ext cx="22" cy="43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" name="Rectangle 43"/>
            <p:cNvSpPr>
              <a:spLocks noChangeArrowheads="1"/>
            </p:cNvSpPr>
            <p:nvPr/>
          </p:nvSpPr>
          <p:spPr bwMode="auto">
            <a:xfrm>
              <a:off x="2691" y="2657"/>
              <a:ext cx="22" cy="43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Freeform 44"/>
            <p:cNvSpPr>
              <a:spLocks/>
            </p:cNvSpPr>
            <p:nvPr/>
          </p:nvSpPr>
          <p:spPr bwMode="auto">
            <a:xfrm>
              <a:off x="2691" y="2764"/>
              <a:ext cx="22" cy="49"/>
            </a:xfrm>
            <a:custGeom>
              <a:avLst/>
              <a:gdLst/>
              <a:ahLst/>
              <a:cxnLst>
                <a:cxn ang="0">
                  <a:pos x="43" y="194"/>
                </a:cxn>
                <a:cxn ang="0">
                  <a:pos x="86" y="151"/>
                </a:cxn>
                <a:cxn ang="0">
                  <a:pos x="86" y="0"/>
                </a:cxn>
                <a:cxn ang="0">
                  <a:pos x="0" y="0"/>
                </a:cxn>
                <a:cxn ang="0">
                  <a:pos x="0" y="151"/>
                </a:cxn>
                <a:cxn ang="0">
                  <a:pos x="43" y="194"/>
                </a:cxn>
                <a:cxn ang="0">
                  <a:pos x="43" y="194"/>
                </a:cxn>
                <a:cxn ang="0">
                  <a:pos x="86" y="194"/>
                </a:cxn>
                <a:cxn ang="0">
                  <a:pos x="86" y="151"/>
                </a:cxn>
                <a:cxn ang="0">
                  <a:pos x="43" y="194"/>
                </a:cxn>
              </a:cxnLst>
              <a:rect l="0" t="0" r="r" b="b"/>
              <a:pathLst>
                <a:path w="86" h="194">
                  <a:moveTo>
                    <a:pt x="43" y="194"/>
                  </a:moveTo>
                  <a:lnTo>
                    <a:pt x="86" y="151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43" y="194"/>
                  </a:lnTo>
                  <a:lnTo>
                    <a:pt x="43" y="194"/>
                  </a:lnTo>
                  <a:lnTo>
                    <a:pt x="86" y="194"/>
                  </a:lnTo>
                  <a:lnTo>
                    <a:pt x="86" y="151"/>
                  </a:lnTo>
                  <a:lnTo>
                    <a:pt x="43" y="194"/>
                  </a:lnTo>
                  <a:close/>
                </a:path>
              </a:pathLst>
            </a:custGeom>
            <a:solidFill>
              <a:srgbClr val="7766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" name="Rectangle 45"/>
            <p:cNvSpPr>
              <a:spLocks noChangeArrowheads="1"/>
            </p:cNvSpPr>
            <p:nvPr/>
          </p:nvSpPr>
          <p:spPr bwMode="auto">
            <a:xfrm>
              <a:off x="2697" y="2791"/>
              <a:ext cx="5" cy="22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2" name="Rectangle 46"/>
            <p:cNvSpPr>
              <a:spLocks noChangeArrowheads="1"/>
            </p:cNvSpPr>
            <p:nvPr/>
          </p:nvSpPr>
          <p:spPr bwMode="auto">
            <a:xfrm>
              <a:off x="2590" y="2791"/>
              <a:ext cx="43" cy="22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3" name="Rectangle 47"/>
            <p:cNvSpPr>
              <a:spLocks noChangeArrowheads="1"/>
            </p:cNvSpPr>
            <p:nvPr/>
          </p:nvSpPr>
          <p:spPr bwMode="auto">
            <a:xfrm>
              <a:off x="2483" y="2791"/>
              <a:ext cx="43" cy="22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4" name="Rectangle 48"/>
            <p:cNvSpPr>
              <a:spLocks noChangeArrowheads="1"/>
            </p:cNvSpPr>
            <p:nvPr/>
          </p:nvSpPr>
          <p:spPr bwMode="auto">
            <a:xfrm>
              <a:off x="2376" y="2791"/>
              <a:ext cx="43" cy="22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5" name="Rectangle 49"/>
            <p:cNvSpPr>
              <a:spLocks noChangeArrowheads="1"/>
            </p:cNvSpPr>
            <p:nvPr/>
          </p:nvSpPr>
          <p:spPr bwMode="auto">
            <a:xfrm>
              <a:off x="2269" y="2791"/>
              <a:ext cx="43" cy="22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2162" y="2791"/>
              <a:ext cx="43" cy="22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7" name="Rectangle 51"/>
            <p:cNvSpPr>
              <a:spLocks noChangeArrowheads="1"/>
            </p:cNvSpPr>
            <p:nvPr/>
          </p:nvSpPr>
          <p:spPr bwMode="auto">
            <a:xfrm>
              <a:off x="2056" y="2791"/>
              <a:ext cx="42" cy="22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8" name="Rectangle 52"/>
            <p:cNvSpPr>
              <a:spLocks noChangeArrowheads="1"/>
            </p:cNvSpPr>
            <p:nvPr/>
          </p:nvSpPr>
          <p:spPr bwMode="auto">
            <a:xfrm>
              <a:off x="1949" y="2791"/>
              <a:ext cx="42" cy="22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9" name="Rectangle 53"/>
            <p:cNvSpPr>
              <a:spLocks noChangeArrowheads="1"/>
            </p:cNvSpPr>
            <p:nvPr/>
          </p:nvSpPr>
          <p:spPr bwMode="auto">
            <a:xfrm>
              <a:off x="1842" y="2791"/>
              <a:ext cx="42" cy="22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0" name="Rectangle 54"/>
            <p:cNvSpPr>
              <a:spLocks noChangeArrowheads="1"/>
            </p:cNvSpPr>
            <p:nvPr/>
          </p:nvSpPr>
          <p:spPr bwMode="auto">
            <a:xfrm>
              <a:off x="1735" y="2791"/>
              <a:ext cx="42" cy="22"/>
            </a:xfrm>
            <a:prstGeom prst="rect">
              <a:avLst/>
            </a:prstGeom>
            <a:solidFill>
              <a:srgbClr val="7766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Rectangle 55"/>
            <p:cNvSpPr>
              <a:spLocks noChangeArrowheads="1"/>
            </p:cNvSpPr>
            <p:nvPr/>
          </p:nvSpPr>
          <p:spPr bwMode="auto">
            <a:xfrm>
              <a:off x="3184" y="2458"/>
              <a:ext cx="405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>
                  <a:solidFill>
                    <a:srgbClr val="DD3832"/>
                  </a:solidFill>
                </a:rPr>
                <a:t>units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2" name="Rectangle 56"/>
            <p:cNvSpPr>
              <a:spLocks noChangeArrowheads="1"/>
            </p:cNvSpPr>
            <p:nvPr/>
          </p:nvSpPr>
          <p:spPr bwMode="auto">
            <a:xfrm>
              <a:off x="845" y="888"/>
              <a:ext cx="1150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solidFill>
                    <a:srgbClr val="1F1A17"/>
                  </a:solidFill>
                </a:rPr>
                <a:t>Response</a:t>
              </a:r>
              <a:endParaRPr lang="en-US" sz="1050" dirty="0">
                <a:latin typeface="Times New Roman" pitchFamily="18" charset="0"/>
              </a:endParaRPr>
            </a:p>
          </p:txBody>
        </p:sp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1912" y="888"/>
              <a:ext cx="374" cy="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500" i="1" dirty="0">
                  <a:solidFill>
                    <a:srgbClr val="1F1A17"/>
                  </a:solidFill>
                </a:rPr>
                <a:t> </a:t>
              </a:r>
              <a:r>
                <a:rPr lang="en-US" sz="1100" i="1" dirty="0">
                  <a:solidFill>
                    <a:srgbClr val="1F1A17"/>
                  </a:solidFill>
                </a:rPr>
                <a:t>(Y)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2116" y="3384"/>
              <a:ext cx="1379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1F1A17"/>
                  </a:solidFill>
                </a:rPr>
                <a:t>Predictor</a:t>
              </a:r>
              <a:r>
                <a:rPr lang="en-US" sz="2500" dirty="0">
                  <a:solidFill>
                    <a:srgbClr val="1F1A17"/>
                  </a:solidFill>
                </a:rPr>
                <a:t> </a:t>
              </a:r>
              <a:endParaRPr lang="en-US" dirty="0">
                <a:latin typeface="Times New Roman" pitchFamily="18" charset="0"/>
              </a:endParaRPr>
            </a:p>
          </p:txBody>
        </p:sp>
        <p:sp>
          <p:nvSpPr>
            <p:cNvPr id="85" name="Rectangle 59"/>
            <p:cNvSpPr>
              <a:spLocks noChangeArrowheads="1"/>
            </p:cNvSpPr>
            <p:nvPr/>
          </p:nvSpPr>
          <p:spPr bwMode="auto">
            <a:xfrm>
              <a:off x="3549" y="3636"/>
              <a:ext cx="332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 dirty="0">
                  <a:solidFill>
                    <a:srgbClr val="1F1A17"/>
                  </a:solidFill>
                </a:rPr>
                <a:t>(X)</a:t>
              </a:r>
              <a:endParaRPr lang="en-US" sz="1050" dirty="0">
                <a:latin typeface="Times New Roman" pitchFamily="18" charset="0"/>
              </a:endParaRPr>
            </a:p>
          </p:txBody>
        </p:sp>
        <p:sp>
          <p:nvSpPr>
            <p:cNvPr id="86" name="Freeform 60"/>
            <p:cNvSpPr>
              <a:spLocks/>
            </p:cNvSpPr>
            <p:nvPr/>
          </p:nvSpPr>
          <p:spPr bwMode="auto">
            <a:xfrm>
              <a:off x="2698" y="2336"/>
              <a:ext cx="164" cy="471"/>
            </a:xfrm>
            <a:custGeom>
              <a:avLst/>
              <a:gdLst/>
              <a:ahLst/>
              <a:cxnLst>
                <a:cxn ang="0">
                  <a:pos x="389" y="1619"/>
                </a:cxn>
                <a:cxn ang="0">
                  <a:pos x="376" y="1697"/>
                </a:cxn>
                <a:cxn ang="0">
                  <a:pos x="354" y="1759"/>
                </a:cxn>
                <a:cxn ang="0">
                  <a:pos x="321" y="1805"/>
                </a:cxn>
                <a:cxn ang="0">
                  <a:pos x="275" y="1837"/>
                </a:cxn>
                <a:cxn ang="0">
                  <a:pos x="213" y="1861"/>
                </a:cxn>
                <a:cxn ang="0">
                  <a:pos x="135" y="1876"/>
                </a:cxn>
                <a:cxn ang="0">
                  <a:pos x="39" y="1882"/>
                </a:cxn>
                <a:cxn ang="0">
                  <a:pos x="32" y="1823"/>
                </a:cxn>
                <a:cxn ang="0">
                  <a:pos x="122" y="1807"/>
                </a:cxn>
                <a:cxn ang="0">
                  <a:pos x="159" y="1789"/>
                </a:cxn>
                <a:cxn ang="0">
                  <a:pos x="185" y="1767"/>
                </a:cxn>
                <a:cxn ang="0">
                  <a:pos x="205" y="1733"/>
                </a:cxn>
                <a:cxn ang="0">
                  <a:pos x="220" y="1672"/>
                </a:cxn>
                <a:cxn ang="0">
                  <a:pos x="227" y="1346"/>
                </a:cxn>
                <a:cxn ang="0">
                  <a:pos x="236" y="1200"/>
                </a:cxn>
                <a:cxn ang="0">
                  <a:pos x="251" y="1126"/>
                </a:cxn>
                <a:cxn ang="0">
                  <a:pos x="274" y="1070"/>
                </a:cxn>
                <a:cxn ang="0">
                  <a:pos x="306" y="1031"/>
                </a:cxn>
                <a:cxn ang="0">
                  <a:pos x="351" y="999"/>
                </a:cxn>
                <a:cxn ang="0">
                  <a:pos x="410" y="972"/>
                </a:cxn>
                <a:cxn ang="0">
                  <a:pos x="524" y="942"/>
                </a:cxn>
                <a:cxn ang="0">
                  <a:pos x="410" y="911"/>
                </a:cxn>
                <a:cxn ang="0">
                  <a:pos x="351" y="884"/>
                </a:cxn>
                <a:cxn ang="0">
                  <a:pos x="306" y="852"/>
                </a:cxn>
                <a:cxn ang="0">
                  <a:pos x="274" y="813"/>
                </a:cxn>
                <a:cxn ang="0">
                  <a:pos x="251" y="758"/>
                </a:cxn>
                <a:cxn ang="0">
                  <a:pos x="236" y="685"/>
                </a:cxn>
                <a:cxn ang="0">
                  <a:pos x="227" y="541"/>
                </a:cxn>
                <a:cxn ang="0">
                  <a:pos x="220" y="212"/>
                </a:cxn>
                <a:cxn ang="0">
                  <a:pos x="205" y="151"/>
                </a:cxn>
                <a:cxn ang="0">
                  <a:pos x="185" y="118"/>
                </a:cxn>
                <a:cxn ang="0">
                  <a:pos x="159" y="95"/>
                </a:cxn>
                <a:cxn ang="0">
                  <a:pos x="122" y="77"/>
                </a:cxn>
                <a:cxn ang="0">
                  <a:pos x="32" y="61"/>
                </a:cxn>
                <a:cxn ang="0">
                  <a:pos x="39" y="1"/>
                </a:cxn>
                <a:cxn ang="0">
                  <a:pos x="135" y="8"/>
                </a:cxn>
                <a:cxn ang="0">
                  <a:pos x="213" y="22"/>
                </a:cxn>
                <a:cxn ang="0">
                  <a:pos x="275" y="46"/>
                </a:cxn>
                <a:cxn ang="0">
                  <a:pos x="321" y="79"/>
                </a:cxn>
                <a:cxn ang="0">
                  <a:pos x="354" y="126"/>
                </a:cxn>
                <a:cxn ang="0">
                  <a:pos x="376" y="186"/>
                </a:cxn>
                <a:cxn ang="0">
                  <a:pos x="389" y="264"/>
                </a:cxn>
                <a:cxn ang="0">
                  <a:pos x="391" y="630"/>
                </a:cxn>
                <a:cxn ang="0">
                  <a:pos x="404" y="759"/>
                </a:cxn>
                <a:cxn ang="0">
                  <a:pos x="421" y="806"/>
                </a:cxn>
                <a:cxn ang="0">
                  <a:pos x="445" y="839"/>
                </a:cxn>
                <a:cxn ang="0">
                  <a:pos x="478" y="864"/>
                </a:cxn>
                <a:cxn ang="0">
                  <a:pos x="525" y="885"/>
                </a:cxn>
                <a:cxn ang="0">
                  <a:pos x="656" y="911"/>
                </a:cxn>
                <a:cxn ang="0">
                  <a:pos x="552" y="990"/>
                </a:cxn>
                <a:cxn ang="0">
                  <a:pos x="489" y="1013"/>
                </a:cxn>
                <a:cxn ang="0">
                  <a:pos x="453" y="1037"/>
                </a:cxn>
                <a:cxn ang="0">
                  <a:pos x="427" y="1069"/>
                </a:cxn>
                <a:cxn ang="0">
                  <a:pos x="409" y="1112"/>
                </a:cxn>
                <a:cxn ang="0">
                  <a:pos x="392" y="1216"/>
                </a:cxn>
              </a:cxnLst>
              <a:rect l="0" t="0" r="r" b="b"/>
              <a:pathLst>
                <a:path w="656" h="1883">
                  <a:moveTo>
                    <a:pt x="391" y="1552"/>
                  </a:moveTo>
                  <a:lnTo>
                    <a:pt x="391" y="1575"/>
                  </a:lnTo>
                  <a:lnTo>
                    <a:pt x="390" y="1598"/>
                  </a:lnTo>
                  <a:lnTo>
                    <a:pt x="389" y="1619"/>
                  </a:lnTo>
                  <a:lnTo>
                    <a:pt x="387" y="1640"/>
                  </a:lnTo>
                  <a:lnTo>
                    <a:pt x="383" y="1660"/>
                  </a:lnTo>
                  <a:lnTo>
                    <a:pt x="380" y="1679"/>
                  </a:lnTo>
                  <a:lnTo>
                    <a:pt x="376" y="1697"/>
                  </a:lnTo>
                  <a:lnTo>
                    <a:pt x="371" y="1713"/>
                  </a:lnTo>
                  <a:lnTo>
                    <a:pt x="366" y="1730"/>
                  </a:lnTo>
                  <a:lnTo>
                    <a:pt x="360" y="1744"/>
                  </a:lnTo>
                  <a:lnTo>
                    <a:pt x="354" y="1759"/>
                  </a:lnTo>
                  <a:lnTo>
                    <a:pt x="346" y="1772"/>
                  </a:lnTo>
                  <a:lnTo>
                    <a:pt x="338" y="1784"/>
                  </a:lnTo>
                  <a:lnTo>
                    <a:pt x="329" y="1795"/>
                  </a:lnTo>
                  <a:lnTo>
                    <a:pt x="321" y="1805"/>
                  </a:lnTo>
                  <a:lnTo>
                    <a:pt x="311" y="1814"/>
                  </a:lnTo>
                  <a:lnTo>
                    <a:pt x="301" y="1823"/>
                  </a:lnTo>
                  <a:lnTo>
                    <a:pt x="289" y="1830"/>
                  </a:lnTo>
                  <a:lnTo>
                    <a:pt x="275" y="1837"/>
                  </a:lnTo>
                  <a:lnTo>
                    <a:pt x="262" y="1844"/>
                  </a:lnTo>
                  <a:lnTo>
                    <a:pt x="247" y="1850"/>
                  </a:lnTo>
                  <a:lnTo>
                    <a:pt x="231" y="1856"/>
                  </a:lnTo>
                  <a:lnTo>
                    <a:pt x="213" y="1861"/>
                  </a:lnTo>
                  <a:lnTo>
                    <a:pt x="196" y="1866"/>
                  </a:lnTo>
                  <a:lnTo>
                    <a:pt x="177" y="1870"/>
                  </a:lnTo>
                  <a:lnTo>
                    <a:pt x="156" y="1873"/>
                  </a:lnTo>
                  <a:lnTo>
                    <a:pt x="135" y="1876"/>
                  </a:lnTo>
                  <a:lnTo>
                    <a:pt x="112" y="1879"/>
                  </a:lnTo>
                  <a:lnTo>
                    <a:pt x="89" y="1880"/>
                  </a:lnTo>
                  <a:lnTo>
                    <a:pt x="64" y="1882"/>
                  </a:lnTo>
                  <a:lnTo>
                    <a:pt x="39" y="1882"/>
                  </a:lnTo>
                  <a:lnTo>
                    <a:pt x="11" y="1883"/>
                  </a:lnTo>
                  <a:lnTo>
                    <a:pt x="0" y="1883"/>
                  </a:lnTo>
                  <a:lnTo>
                    <a:pt x="0" y="1825"/>
                  </a:lnTo>
                  <a:lnTo>
                    <a:pt x="32" y="1823"/>
                  </a:lnTo>
                  <a:lnTo>
                    <a:pt x="61" y="1820"/>
                  </a:lnTo>
                  <a:lnTo>
                    <a:pt x="88" y="1816"/>
                  </a:lnTo>
                  <a:lnTo>
                    <a:pt x="112" y="1810"/>
                  </a:lnTo>
                  <a:lnTo>
                    <a:pt x="122" y="1807"/>
                  </a:lnTo>
                  <a:lnTo>
                    <a:pt x="133" y="1803"/>
                  </a:lnTo>
                  <a:lnTo>
                    <a:pt x="142" y="1799"/>
                  </a:lnTo>
                  <a:lnTo>
                    <a:pt x="151" y="1795"/>
                  </a:lnTo>
                  <a:lnTo>
                    <a:pt x="159" y="1789"/>
                  </a:lnTo>
                  <a:lnTo>
                    <a:pt x="167" y="1785"/>
                  </a:lnTo>
                  <a:lnTo>
                    <a:pt x="174" y="1780"/>
                  </a:lnTo>
                  <a:lnTo>
                    <a:pt x="179" y="1773"/>
                  </a:lnTo>
                  <a:lnTo>
                    <a:pt x="185" y="1767"/>
                  </a:lnTo>
                  <a:lnTo>
                    <a:pt x="190" y="1760"/>
                  </a:lnTo>
                  <a:lnTo>
                    <a:pt x="196" y="1752"/>
                  </a:lnTo>
                  <a:lnTo>
                    <a:pt x="200" y="1743"/>
                  </a:lnTo>
                  <a:lnTo>
                    <a:pt x="205" y="1733"/>
                  </a:lnTo>
                  <a:lnTo>
                    <a:pt x="208" y="1722"/>
                  </a:lnTo>
                  <a:lnTo>
                    <a:pt x="211" y="1711"/>
                  </a:lnTo>
                  <a:lnTo>
                    <a:pt x="215" y="1699"/>
                  </a:lnTo>
                  <a:lnTo>
                    <a:pt x="220" y="1672"/>
                  </a:lnTo>
                  <a:lnTo>
                    <a:pt x="223" y="1643"/>
                  </a:lnTo>
                  <a:lnTo>
                    <a:pt x="226" y="1609"/>
                  </a:lnTo>
                  <a:lnTo>
                    <a:pt x="227" y="1574"/>
                  </a:lnTo>
                  <a:lnTo>
                    <a:pt x="227" y="1346"/>
                  </a:lnTo>
                  <a:lnTo>
                    <a:pt x="228" y="1293"/>
                  </a:lnTo>
                  <a:lnTo>
                    <a:pt x="230" y="1244"/>
                  </a:lnTo>
                  <a:lnTo>
                    <a:pt x="232" y="1221"/>
                  </a:lnTo>
                  <a:lnTo>
                    <a:pt x="236" y="1200"/>
                  </a:lnTo>
                  <a:lnTo>
                    <a:pt x="239" y="1180"/>
                  </a:lnTo>
                  <a:lnTo>
                    <a:pt x="242" y="1160"/>
                  </a:lnTo>
                  <a:lnTo>
                    <a:pt x="247" y="1142"/>
                  </a:lnTo>
                  <a:lnTo>
                    <a:pt x="251" y="1126"/>
                  </a:lnTo>
                  <a:lnTo>
                    <a:pt x="256" y="1110"/>
                  </a:lnTo>
                  <a:lnTo>
                    <a:pt x="262" y="1095"/>
                  </a:lnTo>
                  <a:lnTo>
                    <a:pt x="268" y="1082"/>
                  </a:lnTo>
                  <a:lnTo>
                    <a:pt x="274" y="1070"/>
                  </a:lnTo>
                  <a:lnTo>
                    <a:pt x="282" y="1059"/>
                  </a:lnTo>
                  <a:lnTo>
                    <a:pt x="289" y="1049"/>
                  </a:lnTo>
                  <a:lnTo>
                    <a:pt x="297" y="1040"/>
                  </a:lnTo>
                  <a:lnTo>
                    <a:pt x="306" y="1031"/>
                  </a:lnTo>
                  <a:lnTo>
                    <a:pt x="316" y="1022"/>
                  </a:lnTo>
                  <a:lnTo>
                    <a:pt x="327" y="1014"/>
                  </a:lnTo>
                  <a:lnTo>
                    <a:pt x="339" y="1007"/>
                  </a:lnTo>
                  <a:lnTo>
                    <a:pt x="351" y="999"/>
                  </a:lnTo>
                  <a:lnTo>
                    <a:pt x="365" y="991"/>
                  </a:lnTo>
                  <a:lnTo>
                    <a:pt x="379" y="985"/>
                  </a:lnTo>
                  <a:lnTo>
                    <a:pt x="394" y="978"/>
                  </a:lnTo>
                  <a:lnTo>
                    <a:pt x="410" y="972"/>
                  </a:lnTo>
                  <a:lnTo>
                    <a:pt x="428" y="966"/>
                  </a:lnTo>
                  <a:lnTo>
                    <a:pt x="445" y="960"/>
                  </a:lnTo>
                  <a:lnTo>
                    <a:pt x="483" y="950"/>
                  </a:lnTo>
                  <a:lnTo>
                    <a:pt x="524" y="942"/>
                  </a:lnTo>
                  <a:lnTo>
                    <a:pt x="483" y="933"/>
                  </a:lnTo>
                  <a:lnTo>
                    <a:pt x="444" y="923"/>
                  </a:lnTo>
                  <a:lnTo>
                    <a:pt x="427" y="917"/>
                  </a:lnTo>
                  <a:lnTo>
                    <a:pt x="410" y="911"/>
                  </a:lnTo>
                  <a:lnTo>
                    <a:pt x="393" y="905"/>
                  </a:lnTo>
                  <a:lnTo>
                    <a:pt x="379" y="899"/>
                  </a:lnTo>
                  <a:lnTo>
                    <a:pt x="365" y="892"/>
                  </a:lnTo>
                  <a:lnTo>
                    <a:pt x="351" y="884"/>
                  </a:lnTo>
                  <a:lnTo>
                    <a:pt x="338" y="876"/>
                  </a:lnTo>
                  <a:lnTo>
                    <a:pt x="327" y="869"/>
                  </a:lnTo>
                  <a:lnTo>
                    <a:pt x="316" y="861"/>
                  </a:lnTo>
                  <a:lnTo>
                    <a:pt x="306" y="852"/>
                  </a:lnTo>
                  <a:lnTo>
                    <a:pt x="297" y="843"/>
                  </a:lnTo>
                  <a:lnTo>
                    <a:pt x="289" y="834"/>
                  </a:lnTo>
                  <a:lnTo>
                    <a:pt x="281" y="825"/>
                  </a:lnTo>
                  <a:lnTo>
                    <a:pt x="274" y="813"/>
                  </a:lnTo>
                  <a:lnTo>
                    <a:pt x="268" y="801"/>
                  </a:lnTo>
                  <a:lnTo>
                    <a:pt x="262" y="788"/>
                  </a:lnTo>
                  <a:lnTo>
                    <a:pt x="256" y="774"/>
                  </a:lnTo>
                  <a:lnTo>
                    <a:pt x="251" y="758"/>
                  </a:lnTo>
                  <a:lnTo>
                    <a:pt x="247" y="742"/>
                  </a:lnTo>
                  <a:lnTo>
                    <a:pt x="242" y="724"/>
                  </a:lnTo>
                  <a:lnTo>
                    <a:pt x="239" y="705"/>
                  </a:lnTo>
                  <a:lnTo>
                    <a:pt x="236" y="685"/>
                  </a:lnTo>
                  <a:lnTo>
                    <a:pt x="232" y="663"/>
                  </a:lnTo>
                  <a:lnTo>
                    <a:pt x="230" y="641"/>
                  </a:lnTo>
                  <a:lnTo>
                    <a:pt x="228" y="593"/>
                  </a:lnTo>
                  <a:lnTo>
                    <a:pt x="227" y="541"/>
                  </a:lnTo>
                  <a:lnTo>
                    <a:pt x="227" y="310"/>
                  </a:lnTo>
                  <a:lnTo>
                    <a:pt x="226" y="275"/>
                  </a:lnTo>
                  <a:lnTo>
                    <a:pt x="223" y="242"/>
                  </a:lnTo>
                  <a:lnTo>
                    <a:pt x="220" y="212"/>
                  </a:lnTo>
                  <a:lnTo>
                    <a:pt x="215" y="185"/>
                  </a:lnTo>
                  <a:lnTo>
                    <a:pt x="211" y="173"/>
                  </a:lnTo>
                  <a:lnTo>
                    <a:pt x="208" y="162"/>
                  </a:lnTo>
                  <a:lnTo>
                    <a:pt x="205" y="151"/>
                  </a:lnTo>
                  <a:lnTo>
                    <a:pt x="200" y="141"/>
                  </a:lnTo>
                  <a:lnTo>
                    <a:pt x="196" y="132"/>
                  </a:lnTo>
                  <a:lnTo>
                    <a:pt x="190" y="125"/>
                  </a:lnTo>
                  <a:lnTo>
                    <a:pt x="185" y="118"/>
                  </a:lnTo>
                  <a:lnTo>
                    <a:pt x="179" y="111"/>
                  </a:lnTo>
                  <a:lnTo>
                    <a:pt x="174" y="105"/>
                  </a:lnTo>
                  <a:lnTo>
                    <a:pt x="167" y="99"/>
                  </a:lnTo>
                  <a:lnTo>
                    <a:pt x="159" y="95"/>
                  </a:lnTo>
                  <a:lnTo>
                    <a:pt x="151" y="89"/>
                  </a:lnTo>
                  <a:lnTo>
                    <a:pt x="142" y="85"/>
                  </a:lnTo>
                  <a:lnTo>
                    <a:pt x="133" y="82"/>
                  </a:lnTo>
                  <a:lnTo>
                    <a:pt x="122" y="77"/>
                  </a:lnTo>
                  <a:lnTo>
                    <a:pt x="112" y="74"/>
                  </a:lnTo>
                  <a:lnTo>
                    <a:pt x="88" y="68"/>
                  </a:lnTo>
                  <a:lnTo>
                    <a:pt x="61" y="64"/>
                  </a:lnTo>
                  <a:lnTo>
                    <a:pt x="32" y="6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11" y="0"/>
                  </a:lnTo>
                  <a:lnTo>
                    <a:pt x="39" y="1"/>
                  </a:lnTo>
                  <a:lnTo>
                    <a:pt x="64" y="1"/>
                  </a:lnTo>
                  <a:lnTo>
                    <a:pt x="89" y="3"/>
                  </a:lnTo>
                  <a:lnTo>
                    <a:pt x="112" y="4"/>
                  </a:lnTo>
                  <a:lnTo>
                    <a:pt x="135" y="8"/>
                  </a:lnTo>
                  <a:lnTo>
                    <a:pt x="156" y="10"/>
                  </a:lnTo>
                  <a:lnTo>
                    <a:pt x="177" y="14"/>
                  </a:lnTo>
                  <a:lnTo>
                    <a:pt x="196" y="18"/>
                  </a:lnTo>
                  <a:lnTo>
                    <a:pt x="213" y="22"/>
                  </a:lnTo>
                  <a:lnTo>
                    <a:pt x="231" y="27"/>
                  </a:lnTo>
                  <a:lnTo>
                    <a:pt x="247" y="33"/>
                  </a:lnTo>
                  <a:lnTo>
                    <a:pt x="262" y="40"/>
                  </a:lnTo>
                  <a:lnTo>
                    <a:pt x="275" y="46"/>
                  </a:lnTo>
                  <a:lnTo>
                    <a:pt x="289" y="54"/>
                  </a:lnTo>
                  <a:lnTo>
                    <a:pt x="301" y="62"/>
                  </a:lnTo>
                  <a:lnTo>
                    <a:pt x="311" y="69"/>
                  </a:lnTo>
                  <a:lnTo>
                    <a:pt x="321" y="79"/>
                  </a:lnTo>
                  <a:lnTo>
                    <a:pt x="329" y="89"/>
                  </a:lnTo>
                  <a:lnTo>
                    <a:pt x="338" y="100"/>
                  </a:lnTo>
                  <a:lnTo>
                    <a:pt x="346" y="112"/>
                  </a:lnTo>
                  <a:lnTo>
                    <a:pt x="354" y="126"/>
                  </a:lnTo>
                  <a:lnTo>
                    <a:pt x="360" y="139"/>
                  </a:lnTo>
                  <a:lnTo>
                    <a:pt x="366" y="154"/>
                  </a:lnTo>
                  <a:lnTo>
                    <a:pt x="371" y="170"/>
                  </a:lnTo>
                  <a:lnTo>
                    <a:pt x="376" y="186"/>
                  </a:lnTo>
                  <a:lnTo>
                    <a:pt x="380" y="204"/>
                  </a:lnTo>
                  <a:lnTo>
                    <a:pt x="383" y="223"/>
                  </a:lnTo>
                  <a:lnTo>
                    <a:pt x="387" y="243"/>
                  </a:lnTo>
                  <a:lnTo>
                    <a:pt x="389" y="264"/>
                  </a:lnTo>
                  <a:lnTo>
                    <a:pt x="390" y="286"/>
                  </a:lnTo>
                  <a:lnTo>
                    <a:pt x="391" y="308"/>
                  </a:lnTo>
                  <a:lnTo>
                    <a:pt x="391" y="332"/>
                  </a:lnTo>
                  <a:lnTo>
                    <a:pt x="391" y="630"/>
                  </a:lnTo>
                  <a:lnTo>
                    <a:pt x="392" y="668"/>
                  </a:lnTo>
                  <a:lnTo>
                    <a:pt x="394" y="701"/>
                  </a:lnTo>
                  <a:lnTo>
                    <a:pt x="399" y="732"/>
                  </a:lnTo>
                  <a:lnTo>
                    <a:pt x="404" y="759"/>
                  </a:lnTo>
                  <a:lnTo>
                    <a:pt x="409" y="772"/>
                  </a:lnTo>
                  <a:lnTo>
                    <a:pt x="412" y="784"/>
                  </a:lnTo>
                  <a:lnTo>
                    <a:pt x="417" y="795"/>
                  </a:lnTo>
                  <a:lnTo>
                    <a:pt x="421" y="806"/>
                  </a:lnTo>
                  <a:lnTo>
                    <a:pt x="427" y="815"/>
                  </a:lnTo>
                  <a:lnTo>
                    <a:pt x="432" y="823"/>
                  </a:lnTo>
                  <a:lnTo>
                    <a:pt x="439" y="832"/>
                  </a:lnTo>
                  <a:lnTo>
                    <a:pt x="445" y="839"/>
                  </a:lnTo>
                  <a:lnTo>
                    <a:pt x="452" y="847"/>
                  </a:lnTo>
                  <a:lnTo>
                    <a:pt x="460" y="852"/>
                  </a:lnTo>
                  <a:lnTo>
                    <a:pt x="468" y="859"/>
                  </a:lnTo>
                  <a:lnTo>
                    <a:pt x="478" y="864"/>
                  </a:lnTo>
                  <a:lnTo>
                    <a:pt x="488" y="870"/>
                  </a:lnTo>
                  <a:lnTo>
                    <a:pt x="499" y="875"/>
                  </a:lnTo>
                  <a:lnTo>
                    <a:pt x="512" y="881"/>
                  </a:lnTo>
                  <a:lnTo>
                    <a:pt x="525" y="885"/>
                  </a:lnTo>
                  <a:lnTo>
                    <a:pt x="552" y="893"/>
                  </a:lnTo>
                  <a:lnTo>
                    <a:pt x="583" y="901"/>
                  </a:lnTo>
                  <a:lnTo>
                    <a:pt x="617" y="906"/>
                  </a:lnTo>
                  <a:lnTo>
                    <a:pt x="656" y="911"/>
                  </a:lnTo>
                  <a:lnTo>
                    <a:pt x="656" y="974"/>
                  </a:lnTo>
                  <a:lnTo>
                    <a:pt x="619" y="978"/>
                  </a:lnTo>
                  <a:lnTo>
                    <a:pt x="584" y="984"/>
                  </a:lnTo>
                  <a:lnTo>
                    <a:pt x="552" y="990"/>
                  </a:lnTo>
                  <a:lnTo>
                    <a:pt x="525" y="998"/>
                  </a:lnTo>
                  <a:lnTo>
                    <a:pt x="513" y="1002"/>
                  </a:lnTo>
                  <a:lnTo>
                    <a:pt x="500" y="1008"/>
                  </a:lnTo>
                  <a:lnTo>
                    <a:pt x="489" y="1013"/>
                  </a:lnTo>
                  <a:lnTo>
                    <a:pt x="478" y="1019"/>
                  </a:lnTo>
                  <a:lnTo>
                    <a:pt x="470" y="1024"/>
                  </a:lnTo>
                  <a:lnTo>
                    <a:pt x="461" y="1030"/>
                  </a:lnTo>
                  <a:lnTo>
                    <a:pt x="453" y="1037"/>
                  </a:lnTo>
                  <a:lnTo>
                    <a:pt x="445" y="1043"/>
                  </a:lnTo>
                  <a:lnTo>
                    <a:pt x="439" y="1051"/>
                  </a:lnTo>
                  <a:lnTo>
                    <a:pt x="433" y="1059"/>
                  </a:lnTo>
                  <a:lnTo>
                    <a:pt x="427" y="1069"/>
                  </a:lnTo>
                  <a:lnTo>
                    <a:pt x="422" y="1077"/>
                  </a:lnTo>
                  <a:lnTo>
                    <a:pt x="417" y="1088"/>
                  </a:lnTo>
                  <a:lnTo>
                    <a:pt x="412" y="1099"/>
                  </a:lnTo>
                  <a:lnTo>
                    <a:pt x="409" y="1112"/>
                  </a:lnTo>
                  <a:lnTo>
                    <a:pt x="404" y="1124"/>
                  </a:lnTo>
                  <a:lnTo>
                    <a:pt x="399" y="1152"/>
                  </a:lnTo>
                  <a:lnTo>
                    <a:pt x="394" y="1183"/>
                  </a:lnTo>
                  <a:lnTo>
                    <a:pt x="392" y="1216"/>
                  </a:lnTo>
                  <a:lnTo>
                    <a:pt x="391" y="1254"/>
                  </a:lnTo>
                  <a:lnTo>
                    <a:pt x="391" y="1552"/>
                  </a:lnTo>
                  <a:close/>
                </a:path>
              </a:pathLst>
            </a:custGeom>
            <a:solidFill>
              <a:srgbClr val="DD383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7" name="Freeform 61"/>
            <p:cNvSpPr>
              <a:spLocks/>
            </p:cNvSpPr>
            <p:nvPr/>
          </p:nvSpPr>
          <p:spPr bwMode="auto">
            <a:xfrm>
              <a:off x="2698" y="2336"/>
              <a:ext cx="164" cy="471"/>
            </a:xfrm>
            <a:custGeom>
              <a:avLst/>
              <a:gdLst/>
              <a:ahLst/>
              <a:cxnLst>
                <a:cxn ang="0">
                  <a:pos x="389" y="1619"/>
                </a:cxn>
                <a:cxn ang="0">
                  <a:pos x="376" y="1697"/>
                </a:cxn>
                <a:cxn ang="0">
                  <a:pos x="354" y="1759"/>
                </a:cxn>
                <a:cxn ang="0">
                  <a:pos x="321" y="1805"/>
                </a:cxn>
                <a:cxn ang="0">
                  <a:pos x="275" y="1837"/>
                </a:cxn>
                <a:cxn ang="0">
                  <a:pos x="213" y="1861"/>
                </a:cxn>
                <a:cxn ang="0">
                  <a:pos x="135" y="1876"/>
                </a:cxn>
                <a:cxn ang="0">
                  <a:pos x="39" y="1882"/>
                </a:cxn>
                <a:cxn ang="0">
                  <a:pos x="32" y="1823"/>
                </a:cxn>
                <a:cxn ang="0">
                  <a:pos x="122" y="1807"/>
                </a:cxn>
                <a:cxn ang="0">
                  <a:pos x="159" y="1789"/>
                </a:cxn>
                <a:cxn ang="0">
                  <a:pos x="185" y="1767"/>
                </a:cxn>
                <a:cxn ang="0">
                  <a:pos x="205" y="1733"/>
                </a:cxn>
                <a:cxn ang="0">
                  <a:pos x="220" y="1672"/>
                </a:cxn>
                <a:cxn ang="0">
                  <a:pos x="227" y="1346"/>
                </a:cxn>
                <a:cxn ang="0">
                  <a:pos x="236" y="1200"/>
                </a:cxn>
                <a:cxn ang="0">
                  <a:pos x="251" y="1126"/>
                </a:cxn>
                <a:cxn ang="0">
                  <a:pos x="274" y="1070"/>
                </a:cxn>
                <a:cxn ang="0">
                  <a:pos x="306" y="1031"/>
                </a:cxn>
                <a:cxn ang="0">
                  <a:pos x="351" y="999"/>
                </a:cxn>
                <a:cxn ang="0">
                  <a:pos x="410" y="972"/>
                </a:cxn>
                <a:cxn ang="0">
                  <a:pos x="524" y="942"/>
                </a:cxn>
                <a:cxn ang="0">
                  <a:pos x="410" y="911"/>
                </a:cxn>
                <a:cxn ang="0">
                  <a:pos x="351" y="884"/>
                </a:cxn>
                <a:cxn ang="0">
                  <a:pos x="306" y="852"/>
                </a:cxn>
                <a:cxn ang="0">
                  <a:pos x="274" y="813"/>
                </a:cxn>
                <a:cxn ang="0">
                  <a:pos x="251" y="758"/>
                </a:cxn>
                <a:cxn ang="0">
                  <a:pos x="236" y="685"/>
                </a:cxn>
                <a:cxn ang="0">
                  <a:pos x="227" y="541"/>
                </a:cxn>
                <a:cxn ang="0">
                  <a:pos x="220" y="212"/>
                </a:cxn>
                <a:cxn ang="0">
                  <a:pos x="205" y="151"/>
                </a:cxn>
                <a:cxn ang="0">
                  <a:pos x="185" y="118"/>
                </a:cxn>
                <a:cxn ang="0">
                  <a:pos x="159" y="95"/>
                </a:cxn>
                <a:cxn ang="0">
                  <a:pos x="122" y="77"/>
                </a:cxn>
                <a:cxn ang="0">
                  <a:pos x="32" y="61"/>
                </a:cxn>
                <a:cxn ang="0">
                  <a:pos x="39" y="1"/>
                </a:cxn>
                <a:cxn ang="0">
                  <a:pos x="135" y="8"/>
                </a:cxn>
                <a:cxn ang="0">
                  <a:pos x="213" y="22"/>
                </a:cxn>
                <a:cxn ang="0">
                  <a:pos x="275" y="46"/>
                </a:cxn>
                <a:cxn ang="0">
                  <a:pos x="321" y="79"/>
                </a:cxn>
                <a:cxn ang="0">
                  <a:pos x="354" y="126"/>
                </a:cxn>
                <a:cxn ang="0">
                  <a:pos x="376" y="186"/>
                </a:cxn>
                <a:cxn ang="0">
                  <a:pos x="389" y="264"/>
                </a:cxn>
                <a:cxn ang="0">
                  <a:pos x="391" y="630"/>
                </a:cxn>
                <a:cxn ang="0">
                  <a:pos x="404" y="759"/>
                </a:cxn>
                <a:cxn ang="0">
                  <a:pos x="421" y="806"/>
                </a:cxn>
                <a:cxn ang="0">
                  <a:pos x="445" y="839"/>
                </a:cxn>
                <a:cxn ang="0">
                  <a:pos x="478" y="864"/>
                </a:cxn>
                <a:cxn ang="0">
                  <a:pos x="525" y="885"/>
                </a:cxn>
                <a:cxn ang="0">
                  <a:pos x="656" y="911"/>
                </a:cxn>
                <a:cxn ang="0">
                  <a:pos x="552" y="990"/>
                </a:cxn>
                <a:cxn ang="0">
                  <a:pos x="489" y="1013"/>
                </a:cxn>
                <a:cxn ang="0">
                  <a:pos x="453" y="1037"/>
                </a:cxn>
                <a:cxn ang="0">
                  <a:pos x="427" y="1069"/>
                </a:cxn>
                <a:cxn ang="0">
                  <a:pos x="409" y="1112"/>
                </a:cxn>
                <a:cxn ang="0">
                  <a:pos x="392" y="1216"/>
                </a:cxn>
              </a:cxnLst>
              <a:rect l="0" t="0" r="r" b="b"/>
              <a:pathLst>
                <a:path w="656" h="1883">
                  <a:moveTo>
                    <a:pt x="391" y="1552"/>
                  </a:moveTo>
                  <a:lnTo>
                    <a:pt x="391" y="1575"/>
                  </a:lnTo>
                  <a:lnTo>
                    <a:pt x="390" y="1598"/>
                  </a:lnTo>
                  <a:lnTo>
                    <a:pt x="389" y="1619"/>
                  </a:lnTo>
                  <a:lnTo>
                    <a:pt x="387" y="1640"/>
                  </a:lnTo>
                  <a:lnTo>
                    <a:pt x="383" y="1660"/>
                  </a:lnTo>
                  <a:lnTo>
                    <a:pt x="380" y="1679"/>
                  </a:lnTo>
                  <a:lnTo>
                    <a:pt x="376" y="1697"/>
                  </a:lnTo>
                  <a:lnTo>
                    <a:pt x="371" y="1713"/>
                  </a:lnTo>
                  <a:lnTo>
                    <a:pt x="366" y="1730"/>
                  </a:lnTo>
                  <a:lnTo>
                    <a:pt x="360" y="1744"/>
                  </a:lnTo>
                  <a:lnTo>
                    <a:pt x="354" y="1759"/>
                  </a:lnTo>
                  <a:lnTo>
                    <a:pt x="346" y="1772"/>
                  </a:lnTo>
                  <a:lnTo>
                    <a:pt x="338" y="1784"/>
                  </a:lnTo>
                  <a:lnTo>
                    <a:pt x="329" y="1795"/>
                  </a:lnTo>
                  <a:lnTo>
                    <a:pt x="321" y="1805"/>
                  </a:lnTo>
                  <a:lnTo>
                    <a:pt x="311" y="1814"/>
                  </a:lnTo>
                  <a:lnTo>
                    <a:pt x="301" y="1823"/>
                  </a:lnTo>
                  <a:lnTo>
                    <a:pt x="289" y="1830"/>
                  </a:lnTo>
                  <a:lnTo>
                    <a:pt x="275" y="1837"/>
                  </a:lnTo>
                  <a:lnTo>
                    <a:pt x="262" y="1844"/>
                  </a:lnTo>
                  <a:lnTo>
                    <a:pt x="247" y="1850"/>
                  </a:lnTo>
                  <a:lnTo>
                    <a:pt x="231" y="1856"/>
                  </a:lnTo>
                  <a:lnTo>
                    <a:pt x="213" y="1861"/>
                  </a:lnTo>
                  <a:lnTo>
                    <a:pt x="196" y="1866"/>
                  </a:lnTo>
                  <a:lnTo>
                    <a:pt x="177" y="1870"/>
                  </a:lnTo>
                  <a:lnTo>
                    <a:pt x="156" y="1873"/>
                  </a:lnTo>
                  <a:lnTo>
                    <a:pt x="135" y="1876"/>
                  </a:lnTo>
                  <a:lnTo>
                    <a:pt x="112" y="1879"/>
                  </a:lnTo>
                  <a:lnTo>
                    <a:pt x="89" y="1880"/>
                  </a:lnTo>
                  <a:lnTo>
                    <a:pt x="64" y="1882"/>
                  </a:lnTo>
                  <a:lnTo>
                    <a:pt x="39" y="1882"/>
                  </a:lnTo>
                  <a:lnTo>
                    <a:pt x="11" y="1883"/>
                  </a:lnTo>
                  <a:lnTo>
                    <a:pt x="0" y="1883"/>
                  </a:lnTo>
                  <a:lnTo>
                    <a:pt x="0" y="1825"/>
                  </a:lnTo>
                  <a:lnTo>
                    <a:pt x="32" y="1823"/>
                  </a:lnTo>
                  <a:lnTo>
                    <a:pt x="61" y="1820"/>
                  </a:lnTo>
                  <a:lnTo>
                    <a:pt x="88" y="1816"/>
                  </a:lnTo>
                  <a:lnTo>
                    <a:pt x="112" y="1810"/>
                  </a:lnTo>
                  <a:lnTo>
                    <a:pt x="122" y="1807"/>
                  </a:lnTo>
                  <a:lnTo>
                    <a:pt x="133" y="1803"/>
                  </a:lnTo>
                  <a:lnTo>
                    <a:pt x="142" y="1799"/>
                  </a:lnTo>
                  <a:lnTo>
                    <a:pt x="151" y="1795"/>
                  </a:lnTo>
                  <a:lnTo>
                    <a:pt x="159" y="1789"/>
                  </a:lnTo>
                  <a:lnTo>
                    <a:pt x="167" y="1785"/>
                  </a:lnTo>
                  <a:lnTo>
                    <a:pt x="174" y="1780"/>
                  </a:lnTo>
                  <a:lnTo>
                    <a:pt x="179" y="1773"/>
                  </a:lnTo>
                  <a:lnTo>
                    <a:pt x="185" y="1767"/>
                  </a:lnTo>
                  <a:lnTo>
                    <a:pt x="190" y="1760"/>
                  </a:lnTo>
                  <a:lnTo>
                    <a:pt x="196" y="1752"/>
                  </a:lnTo>
                  <a:lnTo>
                    <a:pt x="200" y="1743"/>
                  </a:lnTo>
                  <a:lnTo>
                    <a:pt x="205" y="1733"/>
                  </a:lnTo>
                  <a:lnTo>
                    <a:pt x="208" y="1722"/>
                  </a:lnTo>
                  <a:lnTo>
                    <a:pt x="211" y="1711"/>
                  </a:lnTo>
                  <a:lnTo>
                    <a:pt x="215" y="1699"/>
                  </a:lnTo>
                  <a:lnTo>
                    <a:pt x="220" y="1672"/>
                  </a:lnTo>
                  <a:lnTo>
                    <a:pt x="223" y="1643"/>
                  </a:lnTo>
                  <a:lnTo>
                    <a:pt x="226" y="1609"/>
                  </a:lnTo>
                  <a:lnTo>
                    <a:pt x="227" y="1574"/>
                  </a:lnTo>
                  <a:lnTo>
                    <a:pt x="227" y="1346"/>
                  </a:lnTo>
                  <a:lnTo>
                    <a:pt x="228" y="1293"/>
                  </a:lnTo>
                  <a:lnTo>
                    <a:pt x="230" y="1244"/>
                  </a:lnTo>
                  <a:lnTo>
                    <a:pt x="232" y="1221"/>
                  </a:lnTo>
                  <a:lnTo>
                    <a:pt x="236" y="1200"/>
                  </a:lnTo>
                  <a:lnTo>
                    <a:pt x="239" y="1180"/>
                  </a:lnTo>
                  <a:lnTo>
                    <a:pt x="242" y="1160"/>
                  </a:lnTo>
                  <a:lnTo>
                    <a:pt x="247" y="1142"/>
                  </a:lnTo>
                  <a:lnTo>
                    <a:pt x="251" y="1126"/>
                  </a:lnTo>
                  <a:lnTo>
                    <a:pt x="256" y="1110"/>
                  </a:lnTo>
                  <a:lnTo>
                    <a:pt x="262" y="1095"/>
                  </a:lnTo>
                  <a:lnTo>
                    <a:pt x="268" y="1082"/>
                  </a:lnTo>
                  <a:lnTo>
                    <a:pt x="274" y="1070"/>
                  </a:lnTo>
                  <a:lnTo>
                    <a:pt x="282" y="1059"/>
                  </a:lnTo>
                  <a:lnTo>
                    <a:pt x="289" y="1049"/>
                  </a:lnTo>
                  <a:lnTo>
                    <a:pt x="297" y="1040"/>
                  </a:lnTo>
                  <a:lnTo>
                    <a:pt x="306" y="1031"/>
                  </a:lnTo>
                  <a:lnTo>
                    <a:pt x="316" y="1022"/>
                  </a:lnTo>
                  <a:lnTo>
                    <a:pt x="327" y="1014"/>
                  </a:lnTo>
                  <a:lnTo>
                    <a:pt x="339" y="1007"/>
                  </a:lnTo>
                  <a:lnTo>
                    <a:pt x="351" y="999"/>
                  </a:lnTo>
                  <a:lnTo>
                    <a:pt x="365" y="991"/>
                  </a:lnTo>
                  <a:lnTo>
                    <a:pt x="379" y="985"/>
                  </a:lnTo>
                  <a:lnTo>
                    <a:pt x="394" y="978"/>
                  </a:lnTo>
                  <a:lnTo>
                    <a:pt x="410" y="972"/>
                  </a:lnTo>
                  <a:lnTo>
                    <a:pt x="428" y="966"/>
                  </a:lnTo>
                  <a:lnTo>
                    <a:pt x="445" y="960"/>
                  </a:lnTo>
                  <a:lnTo>
                    <a:pt x="483" y="950"/>
                  </a:lnTo>
                  <a:lnTo>
                    <a:pt x="524" y="942"/>
                  </a:lnTo>
                  <a:lnTo>
                    <a:pt x="483" y="933"/>
                  </a:lnTo>
                  <a:lnTo>
                    <a:pt x="444" y="923"/>
                  </a:lnTo>
                  <a:lnTo>
                    <a:pt x="427" y="917"/>
                  </a:lnTo>
                  <a:lnTo>
                    <a:pt x="410" y="911"/>
                  </a:lnTo>
                  <a:lnTo>
                    <a:pt x="393" y="905"/>
                  </a:lnTo>
                  <a:lnTo>
                    <a:pt x="379" y="899"/>
                  </a:lnTo>
                  <a:lnTo>
                    <a:pt x="365" y="892"/>
                  </a:lnTo>
                  <a:lnTo>
                    <a:pt x="351" y="884"/>
                  </a:lnTo>
                  <a:lnTo>
                    <a:pt x="338" y="876"/>
                  </a:lnTo>
                  <a:lnTo>
                    <a:pt x="327" y="869"/>
                  </a:lnTo>
                  <a:lnTo>
                    <a:pt x="316" y="861"/>
                  </a:lnTo>
                  <a:lnTo>
                    <a:pt x="306" y="852"/>
                  </a:lnTo>
                  <a:lnTo>
                    <a:pt x="297" y="843"/>
                  </a:lnTo>
                  <a:lnTo>
                    <a:pt x="289" y="834"/>
                  </a:lnTo>
                  <a:lnTo>
                    <a:pt x="281" y="825"/>
                  </a:lnTo>
                  <a:lnTo>
                    <a:pt x="274" y="813"/>
                  </a:lnTo>
                  <a:lnTo>
                    <a:pt x="268" y="801"/>
                  </a:lnTo>
                  <a:lnTo>
                    <a:pt x="262" y="788"/>
                  </a:lnTo>
                  <a:lnTo>
                    <a:pt x="256" y="774"/>
                  </a:lnTo>
                  <a:lnTo>
                    <a:pt x="251" y="758"/>
                  </a:lnTo>
                  <a:lnTo>
                    <a:pt x="247" y="742"/>
                  </a:lnTo>
                  <a:lnTo>
                    <a:pt x="242" y="724"/>
                  </a:lnTo>
                  <a:lnTo>
                    <a:pt x="239" y="705"/>
                  </a:lnTo>
                  <a:lnTo>
                    <a:pt x="236" y="685"/>
                  </a:lnTo>
                  <a:lnTo>
                    <a:pt x="232" y="663"/>
                  </a:lnTo>
                  <a:lnTo>
                    <a:pt x="230" y="641"/>
                  </a:lnTo>
                  <a:lnTo>
                    <a:pt x="228" y="593"/>
                  </a:lnTo>
                  <a:lnTo>
                    <a:pt x="227" y="541"/>
                  </a:lnTo>
                  <a:lnTo>
                    <a:pt x="227" y="310"/>
                  </a:lnTo>
                  <a:lnTo>
                    <a:pt x="226" y="275"/>
                  </a:lnTo>
                  <a:lnTo>
                    <a:pt x="223" y="242"/>
                  </a:lnTo>
                  <a:lnTo>
                    <a:pt x="220" y="212"/>
                  </a:lnTo>
                  <a:lnTo>
                    <a:pt x="215" y="185"/>
                  </a:lnTo>
                  <a:lnTo>
                    <a:pt x="211" y="173"/>
                  </a:lnTo>
                  <a:lnTo>
                    <a:pt x="208" y="162"/>
                  </a:lnTo>
                  <a:lnTo>
                    <a:pt x="205" y="151"/>
                  </a:lnTo>
                  <a:lnTo>
                    <a:pt x="200" y="141"/>
                  </a:lnTo>
                  <a:lnTo>
                    <a:pt x="196" y="132"/>
                  </a:lnTo>
                  <a:lnTo>
                    <a:pt x="190" y="125"/>
                  </a:lnTo>
                  <a:lnTo>
                    <a:pt x="185" y="118"/>
                  </a:lnTo>
                  <a:lnTo>
                    <a:pt x="179" y="111"/>
                  </a:lnTo>
                  <a:lnTo>
                    <a:pt x="174" y="105"/>
                  </a:lnTo>
                  <a:lnTo>
                    <a:pt x="167" y="99"/>
                  </a:lnTo>
                  <a:lnTo>
                    <a:pt x="159" y="95"/>
                  </a:lnTo>
                  <a:lnTo>
                    <a:pt x="151" y="89"/>
                  </a:lnTo>
                  <a:lnTo>
                    <a:pt x="142" y="85"/>
                  </a:lnTo>
                  <a:lnTo>
                    <a:pt x="133" y="82"/>
                  </a:lnTo>
                  <a:lnTo>
                    <a:pt x="122" y="77"/>
                  </a:lnTo>
                  <a:lnTo>
                    <a:pt x="112" y="74"/>
                  </a:lnTo>
                  <a:lnTo>
                    <a:pt x="88" y="68"/>
                  </a:lnTo>
                  <a:lnTo>
                    <a:pt x="61" y="64"/>
                  </a:lnTo>
                  <a:lnTo>
                    <a:pt x="32" y="6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11" y="0"/>
                  </a:lnTo>
                  <a:lnTo>
                    <a:pt x="39" y="1"/>
                  </a:lnTo>
                  <a:lnTo>
                    <a:pt x="64" y="1"/>
                  </a:lnTo>
                  <a:lnTo>
                    <a:pt x="89" y="3"/>
                  </a:lnTo>
                  <a:lnTo>
                    <a:pt x="112" y="4"/>
                  </a:lnTo>
                  <a:lnTo>
                    <a:pt x="135" y="8"/>
                  </a:lnTo>
                  <a:lnTo>
                    <a:pt x="156" y="10"/>
                  </a:lnTo>
                  <a:lnTo>
                    <a:pt x="177" y="14"/>
                  </a:lnTo>
                  <a:lnTo>
                    <a:pt x="196" y="18"/>
                  </a:lnTo>
                  <a:lnTo>
                    <a:pt x="213" y="22"/>
                  </a:lnTo>
                  <a:lnTo>
                    <a:pt x="231" y="27"/>
                  </a:lnTo>
                  <a:lnTo>
                    <a:pt x="247" y="33"/>
                  </a:lnTo>
                  <a:lnTo>
                    <a:pt x="262" y="40"/>
                  </a:lnTo>
                  <a:lnTo>
                    <a:pt x="275" y="46"/>
                  </a:lnTo>
                  <a:lnTo>
                    <a:pt x="289" y="54"/>
                  </a:lnTo>
                  <a:lnTo>
                    <a:pt x="301" y="62"/>
                  </a:lnTo>
                  <a:lnTo>
                    <a:pt x="311" y="69"/>
                  </a:lnTo>
                  <a:lnTo>
                    <a:pt x="321" y="79"/>
                  </a:lnTo>
                  <a:lnTo>
                    <a:pt x="329" y="89"/>
                  </a:lnTo>
                  <a:lnTo>
                    <a:pt x="338" y="100"/>
                  </a:lnTo>
                  <a:lnTo>
                    <a:pt x="346" y="112"/>
                  </a:lnTo>
                  <a:lnTo>
                    <a:pt x="354" y="126"/>
                  </a:lnTo>
                  <a:lnTo>
                    <a:pt x="360" y="139"/>
                  </a:lnTo>
                  <a:lnTo>
                    <a:pt x="366" y="154"/>
                  </a:lnTo>
                  <a:lnTo>
                    <a:pt x="371" y="170"/>
                  </a:lnTo>
                  <a:lnTo>
                    <a:pt x="376" y="186"/>
                  </a:lnTo>
                  <a:lnTo>
                    <a:pt x="380" y="204"/>
                  </a:lnTo>
                  <a:lnTo>
                    <a:pt x="383" y="223"/>
                  </a:lnTo>
                  <a:lnTo>
                    <a:pt x="387" y="243"/>
                  </a:lnTo>
                  <a:lnTo>
                    <a:pt x="389" y="264"/>
                  </a:lnTo>
                  <a:lnTo>
                    <a:pt x="390" y="286"/>
                  </a:lnTo>
                  <a:lnTo>
                    <a:pt x="391" y="308"/>
                  </a:lnTo>
                  <a:lnTo>
                    <a:pt x="391" y="332"/>
                  </a:lnTo>
                  <a:lnTo>
                    <a:pt x="391" y="630"/>
                  </a:lnTo>
                  <a:lnTo>
                    <a:pt x="392" y="668"/>
                  </a:lnTo>
                  <a:lnTo>
                    <a:pt x="394" y="701"/>
                  </a:lnTo>
                  <a:lnTo>
                    <a:pt x="399" y="732"/>
                  </a:lnTo>
                  <a:lnTo>
                    <a:pt x="404" y="759"/>
                  </a:lnTo>
                  <a:lnTo>
                    <a:pt x="409" y="772"/>
                  </a:lnTo>
                  <a:lnTo>
                    <a:pt x="412" y="784"/>
                  </a:lnTo>
                  <a:lnTo>
                    <a:pt x="417" y="795"/>
                  </a:lnTo>
                  <a:lnTo>
                    <a:pt x="421" y="806"/>
                  </a:lnTo>
                  <a:lnTo>
                    <a:pt x="427" y="815"/>
                  </a:lnTo>
                  <a:lnTo>
                    <a:pt x="432" y="823"/>
                  </a:lnTo>
                  <a:lnTo>
                    <a:pt x="439" y="832"/>
                  </a:lnTo>
                  <a:lnTo>
                    <a:pt x="445" y="839"/>
                  </a:lnTo>
                  <a:lnTo>
                    <a:pt x="452" y="847"/>
                  </a:lnTo>
                  <a:lnTo>
                    <a:pt x="460" y="852"/>
                  </a:lnTo>
                  <a:lnTo>
                    <a:pt x="468" y="859"/>
                  </a:lnTo>
                  <a:lnTo>
                    <a:pt x="478" y="864"/>
                  </a:lnTo>
                  <a:lnTo>
                    <a:pt x="488" y="870"/>
                  </a:lnTo>
                  <a:lnTo>
                    <a:pt x="499" y="875"/>
                  </a:lnTo>
                  <a:lnTo>
                    <a:pt x="512" y="881"/>
                  </a:lnTo>
                  <a:lnTo>
                    <a:pt x="525" y="885"/>
                  </a:lnTo>
                  <a:lnTo>
                    <a:pt x="552" y="893"/>
                  </a:lnTo>
                  <a:lnTo>
                    <a:pt x="583" y="901"/>
                  </a:lnTo>
                  <a:lnTo>
                    <a:pt x="617" y="906"/>
                  </a:lnTo>
                  <a:lnTo>
                    <a:pt x="656" y="911"/>
                  </a:lnTo>
                  <a:lnTo>
                    <a:pt x="656" y="974"/>
                  </a:lnTo>
                  <a:lnTo>
                    <a:pt x="619" y="978"/>
                  </a:lnTo>
                  <a:lnTo>
                    <a:pt x="584" y="984"/>
                  </a:lnTo>
                  <a:lnTo>
                    <a:pt x="552" y="990"/>
                  </a:lnTo>
                  <a:lnTo>
                    <a:pt x="525" y="998"/>
                  </a:lnTo>
                  <a:lnTo>
                    <a:pt x="513" y="1002"/>
                  </a:lnTo>
                  <a:lnTo>
                    <a:pt x="500" y="1008"/>
                  </a:lnTo>
                  <a:lnTo>
                    <a:pt x="489" y="1013"/>
                  </a:lnTo>
                  <a:lnTo>
                    <a:pt x="478" y="1019"/>
                  </a:lnTo>
                  <a:lnTo>
                    <a:pt x="470" y="1024"/>
                  </a:lnTo>
                  <a:lnTo>
                    <a:pt x="461" y="1030"/>
                  </a:lnTo>
                  <a:lnTo>
                    <a:pt x="453" y="1037"/>
                  </a:lnTo>
                  <a:lnTo>
                    <a:pt x="445" y="1043"/>
                  </a:lnTo>
                  <a:lnTo>
                    <a:pt x="439" y="1051"/>
                  </a:lnTo>
                  <a:lnTo>
                    <a:pt x="433" y="1059"/>
                  </a:lnTo>
                  <a:lnTo>
                    <a:pt x="427" y="1069"/>
                  </a:lnTo>
                  <a:lnTo>
                    <a:pt x="422" y="1077"/>
                  </a:lnTo>
                  <a:lnTo>
                    <a:pt x="417" y="1088"/>
                  </a:lnTo>
                  <a:lnTo>
                    <a:pt x="412" y="1099"/>
                  </a:lnTo>
                  <a:lnTo>
                    <a:pt x="409" y="1112"/>
                  </a:lnTo>
                  <a:lnTo>
                    <a:pt x="404" y="1124"/>
                  </a:lnTo>
                  <a:lnTo>
                    <a:pt x="399" y="1152"/>
                  </a:lnTo>
                  <a:lnTo>
                    <a:pt x="394" y="1183"/>
                  </a:lnTo>
                  <a:lnTo>
                    <a:pt x="392" y="1216"/>
                  </a:lnTo>
                  <a:lnTo>
                    <a:pt x="391" y="1254"/>
                  </a:lnTo>
                  <a:lnTo>
                    <a:pt x="391" y="1552"/>
                  </a:lnTo>
                </a:path>
              </a:pathLst>
            </a:custGeom>
            <a:noFill/>
            <a:ln w="3175">
              <a:solidFill>
                <a:srgbClr val="DD383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489173" y="5312990"/>
            <a:ext cx="2177642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Формулы расчета коэффициентов в простейшем случае одного предиктора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FCE9436E-C9A3-4070-A8A2-B3E3D282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2776-DAD8-4D63-A349-2DB4DA57F176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7107AD8C-2C09-4A21-9C70-4790EB90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10A4427-DCA7-4172-9E87-8A08038C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33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923192"/>
            <a:ext cx="10058400" cy="4945902"/>
          </a:xfrm>
        </p:spPr>
        <p:txBody>
          <a:bodyPr/>
          <a:lstStyle/>
          <a:p>
            <a:r>
              <a:rPr lang="ru-RU" dirty="0"/>
              <a:t>Качество подгонки модели: Общая </a:t>
            </a:r>
            <a:r>
              <a:rPr lang="en-US" dirty="0"/>
              <a:t>(total)</a:t>
            </a:r>
            <a:r>
              <a:rPr lang="ru-RU" dirty="0"/>
              <a:t>, объясненная моделью</a:t>
            </a:r>
            <a:r>
              <a:rPr lang="en-US" dirty="0"/>
              <a:t> (explained)</a:t>
            </a:r>
            <a:r>
              <a:rPr lang="ru-RU" dirty="0"/>
              <a:t> и остаточная</a:t>
            </a:r>
            <a:r>
              <a:rPr lang="en-US" dirty="0"/>
              <a:t> (residual)</a:t>
            </a:r>
            <a:r>
              <a:rPr lang="ru-RU" dirty="0"/>
              <a:t> суммы квадратов</a:t>
            </a:r>
            <a:r>
              <a:rPr lang="en-US" dirty="0"/>
              <a:t> (sum of squares)</a:t>
            </a:r>
            <a:r>
              <a:rPr lang="ru-RU" dirty="0"/>
              <a:t>: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97280" y="286604"/>
            <a:ext cx="10058400" cy="5134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Регрессионный анализ – качество подгонки модели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538" y="1688123"/>
            <a:ext cx="4202723" cy="207563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88123"/>
            <a:ext cx="2699239" cy="264995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8457768" y="1811187"/>
            <a:ext cx="3093796" cy="369332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ru-RU" dirty="0"/>
              <a:t>Коэффициент детерминации: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280" y="2325888"/>
            <a:ext cx="3476625" cy="8001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319281" y="3481754"/>
            <a:ext cx="3659360" cy="258532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ru-RU" dirty="0"/>
              <a:t>R</a:t>
            </a:r>
            <a:r>
              <a:rPr lang="ru-RU" baseline="30000" dirty="0"/>
              <a:t>2</a:t>
            </a:r>
            <a:r>
              <a:rPr lang="ru-RU" dirty="0"/>
              <a:t> = r</a:t>
            </a:r>
            <a:r>
              <a:rPr lang="ru-RU" baseline="30000" dirty="0"/>
              <a:t>2</a:t>
            </a:r>
            <a:r>
              <a:rPr lang="ru-RU" dirty="0"/>
              <a:t>  </a:t>
            </a:r>
            <a:r>
              <a:rPr lang="ru-RU" baseline="-25000" dirty="0" err="1"/>
              <a:t>yˆy</a:t>
            </a:r>
            <a:r>
              <a:rPr lang="ru-RU" dirty="0"/>
              <a:t> - </a:t>
            </a:r>
            <a:r>
              <a:rPr lang="ru-RU" b="1" dirty="0"/>
              <a:t>квадрат коэффициента</a:t>
            </a:r>
          </a:p>
          <a:p>
            <a:r>
              <a:rPr lang="ru-RU" b="1" dirty="0"/>
              <a:t> множественной корреляции </a:t>
            </a:r>
          </a:p>
          <a:p>
            <a:r>
              <a:rPr lang="ru-RU" b="1" dirty="0"/>
              <a:t>наблюденных и </a:t>
            </a:r>
          </a:p>
          <a:p>
            <a:r>
              <a:rPr lang="ru-RU" b="1" dirty="0"/>
              <a:t>восстановленных </a:t>
            </a:r>
          </a:p>
          <a:p>
            <a:r>
              <a:rPr lang="ru-RU" b="1" dirty="0"/>
              <a:t>(предсказанных моделью)  </a:t>
            </a:r>
          </a:p>
          <a:p>
            <a:r>
              <a:rPr lang="ru-RU" b="1" dirty="0"/>
              <a:t>Значений </a:t>
            </a:r>
            <a:r>
              <a:rPr lang="en-US" b="1" dirty="0"/>
              <a:t>Y </a:t>
            </a:r>
            <a:r>
              <a:rPr lang="ru-RU" b="1" dirty="0"/>
              <a:t>!!!!!!!!</a:t>
            </a:r>
          </a:p>
          <a:p>
            <a:r>
              <a:rPr lang="ru-RU" b="1" dirty="0"/>
              <a:t>Если наблюденные значения идеально восстановлены, </a:t>
            </a:r>
            <a:r>
              <a:rPr lang="en-US" b="1" dirty="0"/>
              <a:t>R</a:t>
            </a:r>
            <a:r>
              <a:rPr lang="en-US" b="1" baseline="30000" dirty="0"/>
              <a:t>2</a:t>
            </a:r>
            <a:r>
              <a:rPr lang="en-US" b="1" dirty="0"/>
              <a:t> </a:t>
            </a:r>
            <a:r>
              <a:rPr lang="ru-RU" b="1" dirty="0"/>
              <a:t>равен 1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EB94-295B-45D9-8C88-245D69D1326A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CA253A97-9E3C-40DF-8F1F-22DB7A57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EEBE322-8756-4B6F-9FF8-F44A39D85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638" y="1688123"/>
            <a:ext cx="4202723" cy="207563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08943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923192"/>
            <a:ext cx="10058400" cy="4945902"/>
          </a:xfrm>
        </p:spPr>
        <p:txBody>
          <a:bodyPr/>
          <a:lstStyle/>
          <a:p>
            <a:r>
              <a:rPr lang="ru-RU" dirty="0"/>
              <a:t>Стандартный коэффициент детерминации </a:t>
            </a:r>
            <a:r>
              <a:rPr lang="ru-RU" dirty="0">
                <a:highlight>
                  <a:srgbClr val="00FF00"/>
                </a:highlight>
              </a:rPr>
              <a:t>всегда увеличивается при добавлении регрессоров в модель</a:t>
            </a:r>
            <a:r>
              <a:rPr lang="ru-RU" dirty="0"/>
              <a:t>, поэтому для отбора признаков и сравнения моделей с разным числом предикторов его использовать нельзя. Для сравнения моделей, содержащих разное число признаков, можно использовать приведённый коэффициент детерминации </a:t>
            </a:r>
            <a:r>
              <a:rPr lang="en-US" dirty="0"/>
              <a:t>(</a:t>
            </a:r>
            <a:r>
              <a:rPr lang="en-US" dirty="0">
                <a:highlight>
                  <a:srgbClr val="00FF00"/>
                </a:highlight>
              </a:rPr>
              <a:t>adjusted RSQUARE</a:t>
            </a:r>
            <a:r>
              <a:rPr lang="en-US" dirty="0"/>
              <a:t>)</a:t>
            </a:r>
            <a:r>
              <a:rPr lang="ru-RU" dirty="0"/>
              <a:t>: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97280" y="286604"/>
            <a:ext cx="10058400" cy="5134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/>
              <a:t>Регрессионный анализ: отбор предикторов, пошаговая регрессия </a:t>
            </a:r>
            <a:r>
              <a:rPr lang="en-US" sz="2800" b="1" dirty="0"/>
              <a:t>(stepwise regression)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52" y="2405795"/>
            <a:ext cx="6572250" cy="8858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204546" y="3464169"/>
            <a:ext cx="97594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Приведенный коэффициент детерминации  даёт штраф за дополнительно включённые факторы, где </a:t>
            </a:r>
            <a:r>
              <a:rPr lang="ru-RU" i="1" dirty="0"/>
              <a:t>n</a:t>
            </a:r>
            <a:r>
              <a:rPr lang="ru-RU" dirty="0"/>
              <a:t> — количество наблюдений, а k — количество параметров.</a:t>
            </a:r>
          </a:p>
          <a:p>
            <a:r>
              <a:rPr lang="ru-RU" dirty="0"/>
              <a:t>Данный показатель всегда меньше единицы, но теоретически может быть и меньше нуля (только при очень маленьком значении обычного коэффициента детерминации и большом количестве факторов). Поэтому теряется интерпретация показателя как «доли» общей дисперсии, объясненной регрессионной моделью. Тем не менее, применение этого показателя в сравнении моделей, в том числе при переборе, вполне обоснованно.</a:t>
            </a:r>
          </a:p>
          <a:p>
            <a:r>
              <a:rPr lang="ru-RU" dirty="0"/>
              <a:t>Могут быть разные стратегии перебора в пошаговой  регрессии: с последовательным включением, с последовательным исключением, и т.д.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ACC5A-890C-492F-A97B-A89C86DF04C1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71B145-6B87-4A1E-AEBE-F7C90A46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22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/>
          <p:cNvSpPr>
            <a:spLocks noGrp="1"/>
          </p:cNvSpPr>
          <p:nvPr>
            <p:ph type="title"/>
          </p:nvPr>
        </p:nvSpPr>
        <p:spPr>
          <a:xfrm>
            <a:off x="552450" y="274638"/>
            <a:ext cx="11429999" cy="439737"/>
          </a:xfrm>
        </p:spPr>
        <p:txBody>
          <a:bodyPr>
            <a:noAutofit/>
          </a:bodyPr>
          <a:lstStyle/>
          <a:p>
            <a:r>
              <a:rPr lang="ru-RU" sz="2400" b="1" dirty="0"/>
              <a:t>Регрессионный анализ – простейший случай: линейная модель (реализация в среде </a:t>
            </a:r>
            <a:r>
              <a:rPr lang="en-US" sz="2400" b="1" dirty="0"/>
              <a:t>SAS)</a:t>
            </a:r>
            <a:endParaRPr lang="ru-RU" sz="240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FCE9436E-C9A3-4070-A8A2-B3E3D282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D04F-A1D4-405B-B7EB-D0F706CD3F43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7107AD8C-2C09-4A21-9C70-4790EB90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9DA55A-2C85-4E21-AB37-905BAC5A6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41" y="738003"/>
            <a:ext cx="8221768" cy="3335158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6DC6F0A-1E9A-44C8-86CA-BF2D6987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24148D-A2BC-4ED9-B3F3-411B289E1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016" y="738003"/>
            <a:ext cx="3023119" cy="149305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27629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199" y="4546211"/>
            <a:ext cx="6274039" cy="171171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1097280" y="286604"/>
            <a:ext cx="10058400" cy="5134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Регрессионный анализ – предположения линейной модели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026414"/>
            <a:ext cx="9648825" cy="3390900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sp>
        <p:nvSpPr>
          <p:cNvPr id="8" name="Дата 7">
            <a:extLst>
              <a:ext uri="{FF2B5EF4-FFF2-40B4-BE49-F238E27FC236}">
                <a16:creationId xmlns:a16="http://schemas.microsoft.com/office/drawing/2014/main" id="{DB2BCA2B-15C8-4DFA-88F2-F05617B8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9C12-F7E3-42C7-96EC-A2B0DF2A05E2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7D6128F-9178-4B49-B46C-5F20F837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18E8591-0A84-433E-85B8-283EC23F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3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A1178D-32D5-4E2A-AAEB-FC602C2E4A2B}"/>
              </a:ext>
            </a:extLst>
          </p:cNvPr>
          <p:cNvSpPr txBox="1"/>
          <p:nvPr/>
        </p:nvSpPr>
        <p:spPr>
          <a:xfrm>
            <a:off x="7905750" y="286603"/>
            <a:ext cx="3867150" cy="1200329"/>
          </a:xfrm>
          <a:prstGeom prst="rect">
            <a:avLst/>
          </a:prstGeom>
          <a:solidFill>
            <a:srgbClr val="FFFF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perspectiveContrastingLeftFacing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/>
              <a:t>Information is the oil of the 21st century, and analytics is</a:t>
            </a:r>
          </a:p>
          <a:p>
            <a:r>
              <a:rPr lang="en-US" dirty="0"/>
              <a:t>the combustion engine.</a:t>
            </a:r>
          </a:p>
          <a:p>
            <a:r>
              <a:rPr lang="en-US" dirty="0"/>
              <a:t>— </a:t>
            </a:r>
            <a:r>
              <a:rPr lang="en-US" i="1" dirty="0"/>
              <a:t>Peter </a:t>
            </a:r>
            <a:r>
              <a:rPr lang="en-US" i="1" dirty="0" err="1"/>
              <a:t>Sondergaard</a:t>
            </a:r>
            <a:endParaRPr lang="ru-RU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20370-1E34-4AAD-8784-A2534CA63937}"/>
              </a:ext>
            </a:extLst>
          </p:cNvPr>
          <p:cNvSpPr txBox="1"/>
          <p:nvPr/>
        </p:nvSpPr>
        <p:spPr>
          <a:xfrm>
            <a:off x="8601075" y="1905000"/>
            <a:ext cx="3524250" cy="2308324"/>
          </a:xfrm>
          <a:prstGeom prst="rect">
            <a:avLst/>
          </a:prstGeom>
          <a:solidFill>
            <a:srgbClr val="FFFF00"/>
          </a:solidFill>
          <a:scene3d>
            <a:camera prst="perspectiveContrastingLeftFacing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/>
              <a:t>I never guess. It is a capital mistake to theorize before</a:t>
            </a:r>
          </a:p>
          <a:p>
            <a:r>
              <a:rPr lang="en-US" dirty="0"/>
              <a:t>one has data. Insensibly one begins to twist facts to suit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theories, instead of theories to suit facts.</a:t>
            </a:r>
          </a:p>
          <a:p>
            <a:r>
              <a:rPr lang="en-US" dirty="0"/>
              <a:t>—</a:t>
            </a:r>
            <a:r>
              <a:rPr lang="en-US" i="1" dirty="0"/>
              <a:t>Sir Arthur Conan Doyle,</a:t>
            </a:r>
          </a:p>
          <a:p>
            <a:r>
              <a:rPr lang="en-US" i="1" dirty="0"/>
              <a:t>author of Sherlock Holmes stories</a:t>
            </a:r>
            <a:endParaRPr lang="ru-RU" i="1" dirty="0"/>
          </a:p>
        </p:txBody>
      </p:sp>
      <p:pic>
        <p:nvPicPr>
          <p:cNvPr id="2050" name="Picture 2" descr="How Big Data Analytics Helps Businesses To Develop New Opportunities | by  MILA JONES | Towards Data Science">
            <a:extLst>
              <a:ext uri="{FF2B5EF4-FFF2-40B4-BE49-F238E27FC236}">
                <a16:creationId xmlns:a16="http://schemas.microsoft.com/office/drawing/2014/main" id="{439927B5-30E6-4216-9257-2C08BA350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46412"/>
            <a:ext cx="6241982" cy="4067174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E0DC2E8-8506-42A0-977E-9CA69FFB2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26" y="123824"/>
            <a:ext cx="2482973" cy="3749765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0BB7EB-47D6-4BF4-86F0-0290685958A3}"/>
              </a:ext>
            </a:extLst>
          </p:cNvPr>
          <p:cNvSpPr txBox="1"/>
          <p:nvPr/>
        </p:nvSpPr>
        <p:spPr>
          <a:xfrm>
            <a:off x="3049553" y="101937"/>
            <a:ext cx="5781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323232"/>
                </a:solidFill>
                <a:effectLst/>
                <a:latin typeface="ibm-plex-sans"/>
              </a:rPr>
              <a:t>“In God we trust. All others must bring data”</a:t>
            </a:r>
            <a:br>
              <a:rPr lang="en-US" sz="1600" b="0" i="0" dirty="0">
                <a:solidFill>
                  <a:srgbClr val="323232"/>
                </a:solidFill>
                <a:effectLst/>
                <a:latin typeface="ibm-plex-sans"/>
              </a:rPr>
            </a:br>
            <a:r>
              <a:rPr lang="en-US" sz="1600" b="0" i="0" u="none" strike="noStrike" dirty="0">
                <a:solidFill>
                  <a:srgbClr val="3B6CAA"/>
                </a:solidFill>
                <a:effectLst/>
                <a:latin typeface="ibm-plex-sans"/>
                <a:hlinkClick r:id="rId5"/>
              </a:rPr>
              <a:t>W. Edwards Deming</a:t>
            </a:r>
            <a:endParaRPr lang="en-US" sz="1600" b="0" i="0" u="none" strike="noStrike" dirty="0">
              <a:solidFill>
                <a:srgbClr val="3B6CAA"/>
              </a:solidFill>
              <a:effectLst/>
              <a:latin typeface="ibm-plex-sans"/>
            </a:endParaRPr>
          </a:p>
          <a:p>
            <a:r>
              <a:rPr lang="en-US" sz="1600" b="1" dirty="0">
                <a:solidFill>
                  <a:srgbClr val="323232"/>
                </a:solidFill>
                <a:latin typeface="ibm-plex-sans"/>
              </a:rPr>
              <a:t>“We are drowning in information and starving for knowledge”</a:t>
            </a:r>
          </a:p>
          <a:p>
            <a:r>
              <a:rPr lang="en-US" sz="1600" u="sng" dirty="0">
                <a:solidFill>
                  <a:srgbClr val="B89548"/>
                </a:solidFill>
                <a:latin typeface="ibm-plex-sans"/>
              </a:rPr>
              <a:t>–Rutherford D. Roger</a:t>
            </a:r>
          </a:p>
          <a:p>
            <a:pPr algn="l"/>
            <a:r>
              <a:rPr lang="en-US" sz="1600" b="1" i="0" u="none" strike="noStrike" baseline="0" dirty="0">
                <a:latin typeface="XgmrvdCfsxnjCMR10"/>
              </a:rPr>
              <a:t>“The purpose of computing is insight, not numbers”</a:t>
            </a:r>
          </a:p>
          <a:p>
            <a:pPr algn="l"/>
            <a:r>
              <a:rPr lang="en-US" sz="1600" dirty="0">
                <a:solidFill>
                  <a:srgbClr val="3B6CAA"/>
                </a:solidFill>
                <a:latin typeface="ibm-plex-sans"/>
              </a:rPr>
              <a:t>-</a:t>
            </a:r>
            <a:r>
              <a:rPr lang="en-US" sz="1600" u="sng" dirty="0">
                <a:solidFill>
                  <a:srgbClr val="B89548"/>
                </a:solidFill>
                <a:latin typeface="ibm-plex-sans"/>
              </a:rPr>
              <a:t>Richard W. Hamming</a:t>
            </a:r>
            <a:endParaRPr lang="ru-RU" sz="1600" u="sng" dirty="0">
              <a:solidFill>
                <a:srgbClr val="B89548"/>
              </a:solidFill>
              <a:latin typeface="ibm-plex-sans"/>
            </a:endParaRP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1DA6381D-6883-44C7-964C-178F84D3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F0FF-8835-4F0E-97B4-F6B6F86D0F34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0D0A914C-53AE-4516-B5CC-EF2D47FF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AE376AAA-30C0-464B-985B-DC9CF9B4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75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097280" y="286604"/>
            <a:ext cx="10058400" cy="5134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Регрессионный анализ – предположения линейной модели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026414"/>
            <a:ext cx="9648825" cy="3390900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05325"/>
            <a:ext cx="9439275" cy="16764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9" name="Дата 8">
            <a:extLst>
              <a:ext uri="{FF2B5EF4-FFF2-40B4-BE49-F238E27FC236}">
                <a16:creationId xmlns:a16="http://schemas.microsoft.com/office/drawing/2014/main" id="{6390F1B9-0813-4FEA-A51F-40F18C76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DC8D-54E3-40A2-A68A-946A1E44747F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079B87C-7802-4F1D-BBCE-028643F5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9C436895-0D88-4096-9747-E74EBDB0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0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923192"/>
            <a:ext cx="10058400" cy="494590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97280" y="286604"/>
            <a:ext cx="10058400" cy="5134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Регрессионный анализ: дисперсии МНК оценок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969" y="1016285"/>
            <a:ext cx="8983540" cy="523321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Дата 7">
            <a:extLst>
              <a:ext uri="{FF2B5EF4-FFF2-40B4-BE49-F238E27FC236}">
                <a16:creationId xmlns:a16="http://schemas.microsoft.com/office/drawing/2014/main" id="{09D8C62A-C9FD-40E4-85F6-FC2F1273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06B2-4DE6-4D0F-AC9C-A4EA16526614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1BDB37F-D756-4806-9088-CFF174CB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DA19EAAE-31A7-489C-AF48-C9AAEBF6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74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923192"/>
            <a:ext cx="10058400" cy="494590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97280" y="286604"/>
            <a:ext cx="10058400" cy="5134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Регрессионный анализ: дисперсии МНК оценок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969" y="1016285"/>
            <a:ext cx="8983540" cy="523321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Дата 7">
            <a:extLst>
              <a:ext uri="{FF2B5EF4-FFF2-40B4-BE49-F238E27FC236}">
                <a16:creationId xmlns:a16="http://schemas.microsoft.com/office/drawing/2014/main" id="{FB28F833-DCDA-4CC5-A1E7-036083C7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02C77-844C-4B4D-8564-DD798D8739E3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7A8A379B-060F-402F-9D58-240DF2C4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A9274C8E-4E09-4484-A01A-7B8A83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55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923192"/>
            <a:ext cx="10058400" cy="494590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97280" y="286604"/>
            <a:ext cx="10058400" cy="5134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Регрессионный анализ: дисперсии МНК оценок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83" y="923192"/>
            <a:ext cx="9315450" cy="19335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360446" y="2979859"/>
            <a:ext cx="8975324" cy="3046988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Близкая к линейной зависимость между двумя или более признаками </a:t>
            </a:r>
            <a:r>
              <a:rPr lang="ru-RU" sz="2400" dirty="0" err="1"/>
              <a:t>x</a:t>
            </a:r>
            <a:r>
              <a:rPr lang="ru-RU" sz="2400" baseline="-25000" dirty="0" err="1"/>
              <a:t>j</a:t>
            </a:r>
            <a:r>
              <a:rPr lang="ru-RU" sz="2400" baseline="-25000" dirty="0"/>
              <a:t> </a:t>
            </a:r>
            <a:r>
              <a:rPr lang="ru-RU" sz="2400" dirty="0"/>
              <a:t>называется </a:t>
            </a:r>
            <a:r>
              <a:rPr lang="ru-RU" sz="2400" dirty="0" err="1"/>
              <a:t>мультиколлинеарностью</a:t>
            </a:r>
            <a:r>
              <a:rPr lang="ru-RU" sz="2400" dirty="0"/>
              <a:t>.</a:t>
            </a:r>
          </a:p>
          <a:p>
            <a:r>
              <a:rPr lang="ru-RU" sz="2400" dirty="0" err="1"/>
              <a:t>Мультиколлинеарность</a:t>
            </a:r>
            <a:r>
              <a:rPr lang="ru-RU" sz="2400" dirty="0"/>
              <a:t> – одна из основных «бед» линейного регрессионного анализа на основе МНК (но не единственная)!</a:t>
            </a:r>
          </a:p>
          <a:p>
            <a:r>
              <a:rPr lang="ru-RU" sz="2400" dirty="0"/>
              <a:t>Проблема </a:t>
            </a:r>
            <a:r>
              <a:rPr lang="ru-RU" sz="2400" dirty="0" err="1"/>
              <a:t>мультиколлинеарности</a:t>
            </a:r>
            <a:r>
              <a:rPr lang="ru-RU" sz="2400" dirty="0"/>
              <a:t> решается с помощью отбора признаков или использования </a:t>
            </a:r>
            <a:r>
              <a:rPr lang="ru-RU" sz="2400" dirty="0" err="1"/>
              <a:t>регуляризаторов</a:t>
            </a:r>
            <a:r>
              <a:rPr lang="ru-RU" sz="2400" dirty="0"/>
              <a:t>.</a:t>
            </a:r>
          </a:p>
          <a:p>
            <a:r>
              <a:rPr lang="ru-RU" sz="2400" dirty="0"/>
              <a:t>Отбор признаков – задача, решаемая средствами пошаговой регрессии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4213E76D-E9CE-4B33-9116-BD73F972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F683-B7CF-4F73-AB58-CC998A6690FA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90A28411-BB38-4F61-AAEE-0BEF85C6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DD586979-1D56-4662-9A90-2C2E680E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13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576" y="4874731"/>
            <a:ext cx="3234348" cy="579153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237391" y="286604"/>
            <a:ext cx="11737731" cy="5134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Регрессионный анализ: проверка предположений Гаусса-Маркова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365" y="800100"/>
            <a:ext cx="8266528" cy="2905117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sp>
        <p:nvSpPr>
          <p:cNvPr id="2" name="Прямоугольник 1"/>
          <p:cNvSpPr/>
          <p:nvPr/>
        </p:nvSpPr>
        <p:spPr>
          <a:xfrm>
            <a:off x="1248506" y="3771616"/>
            <a:ext cx="102957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Предположения (1-2) проверить нельзя.</a:t>
            </a:r>
          </a:p>
          <a:p>
            <a:r>
              <a:rPr lang="ru-RU" dirty="0"/>
              <a:t>Предположение (3) легко проверяется, без его выполнения построить модель вообще невозможно. Если оно не выполняется, программные средства не строят регрессионные модели.</a:t>
            </a:r>
          </a:p>
          <a:p>
            <a:r>
              <a:rPr lang="ru-RU" dirty="0"/>
              <a:t>Предположения (4-6) об ошибке </a:t>
            </a:r>
            <a:r>
              <a:rPr lang="el-GR" dirty="0"/>
              <a:t>ε</a:t>
            </a:r>
            <a:r>
              <a:rPr lang="ru-RU" dirty="0"/>
              <a:t> необходимо проверять.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576" y="5453884"/>
            <a:ext cx="2724394" cy="6939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11615" y="5002823"/>
            <a:ext cx="2769577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Остатки </a:t>
            </a:r>
            <a:r>
              <a:rPr lang="en-US" dirty="0"/>
              <a:t>(residuals)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17123" y="5618285"/>
            <a:ext cx="3358662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Стандартизованные остатки</a:t>
            </a:r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EB1BF38A-7060-498C-9B30-B5F84CFD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BD3F-5BDD-4A0F-B479-6F798D85806D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61592A98-F5A1-4B68-9B8B-17B6C254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5D08FAA-52A2-44C3-8DE3-DB45AE6B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91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209" y="3641580"/>
            <a:ext cx="4441672" cy="238115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1097280" y="286604"/>
            <a:ext cx="10058400" cy="5134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Регрессионный анализ: анализ остатков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70" y="800101"/>
            <a:ext cx="4581892" cy="27567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133" y="800101"/>
            <a:ext cx="4915229" cy="276448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418885" y="800100"/>
            <a:ext cx="1521069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Есть выбросы </a:t>
            </a:r>
            <a:r>
              <a:rPr lang="en-US" dirty="0"/>
              <a:t>(outliers)</a:t>
            </a:r>
            <a:r>
              <a:rPr lang="ru-RU" dirty="0"/>
              <a:t>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209" y="6107430"/>
            <a:ext cx="2039937" cy="33855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Есть тренд в данных!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7133" y="3602562"/>
            <a:ext cx="4915229" cy="242016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988061" y="3815862"/>
            <a:ext cx="2203939" cy="58477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 err="1"/>
              <a:t>Гетероскедастичность</a:t>
            </a:r>
            <a:endParaRPr lang="ru-RU" sz="1600" dirty="0"/>
          </a:p>
          <a:p>
            <a:r>
              <a:rPr lang="en-US" sz="1600" dirty="0"/>
              <a:t>(heteroscedasticity)</a:t>
            </a:r>
            <a:r>
              <a:rPr lang="ru-RU" sz="1600" dirty="0"/>
              <a:t>!</a:t>
            </a:r>
          </a:p>
        </p:txBody>
      </p:sp>
      <p:sp>
        <p:nvSpPr>
          <p:cNvPr id="13" name="Дата 12">
            <a:extLst>
              <a:ext uri="{FF2B5EF4-FFF2-40B4-BE49-F238E27FC236}">
                <a16:creationId xmlns:a16="http://schemas.microsoft.com/office/drawing/2014/main" id="{484EEEC8-22E8-4FD4-B8C8-0BE0FDE0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CEBA-7DA7-4EBB-B764-BD8232344889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523FC050-17EA-482D-9B2A-09C2B2FE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FDDE1520-4F30-4AF3-ABAE-21328392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5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  <a:br>
              <a:rPr lang="ru-RU" dirty="0"/>
            </a:br>
            <a:r>
              <a:rPr lang="ru-RU" sz="2800"/>
              <a:t>Лекция -</a:t>
            </a:r>
            <a:r>
              <a:rPr lang="ru-RU" sz="2800" dirty="0"/>
              <a:t>окончена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практики – будем работать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SAS® on Demand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Просьба всем кто не имеет аккаунта – зарегистрироваться: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http://support.sas.com/ondemand/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Кто имел аккаунт – вспомнить и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обновить его!!!</a:t>
            </a:r>
            <a:r>
              <a:rPr lang="ru-RU"/>
              <a:t> </a:t>
            </a:r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80FE8F-3FDE-4C00-80E1-AF9CB32D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1AA6-9EA4-49D0-B205-8C4767E8D79C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18FE773-3D37-45AA-8825-4EA85B09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2A4908-B5AF-46C7-98D7-31A2162F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2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667373"/>
            <a:ext cx="10528151" cy="609868"/>
          </a:xfrm>
        </p:spPr>
        <p:txBody>
          <a:bodyPr>
            <a:noAutofit/>
          </a:bodyPr>
          <a:lstStyle/>
          <a:p>
            <a:r>
              <a:rPr lang="ru-RU" sz="3200" dirty="0"/>
              <a:t>Регрессионный анализ – позиционирование</a:t>
            </a:r>
            <a:br>
              <a:rPr lang="ru-RU" sz="3200" dirty="0"/>
            </a:br>
            <a:r>
              <a:rPr lang="ru-RU" sz="3200" i="1" dirty="0"/>
              <a:t>где его место?</a:t>
            </a:r>
            <a:endParaRPr lang="ru-RU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4EF25-5452-45DD-AA0D-8E70ADB2B8DC}"/>
              </a:ext>
            </a:extLst>
          </p:cNvPr>
          <p:cNvSpPr txBox="1"/>
          <p:nvPr/>
        </p:nvSpPr>
        <p:spPr>
          <a:xfrm>
            <a:off x="627529" y="1118465"/>
            <a:ext cx="1041196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1" dirty="0">
                <a:highlight>
                  <a:srgbClr val="00FF00"/>
                </a:highlight>
              </a:rPr>
              <a:t>В любом варианте задача подразумевает наличие матрицы данных, содержащей признаки </a:t>
            </a:r>
            <a:r>
              <a:rPr lang="ru-RU" sz="2800" b="1" i="1" dirty="0">
                <a:highlight>
                  <a:srgbClr val="00FF00"/>
                </a:highlight>
              </a:rPr>
              <a:t>Х </a:t>
            </a:r>
            <a:r>
              <a:rPr lang="ru-RU" sz="2400" b="1" i="1" dirty="0">
                <a:highlight>
                  <a:srgbClr val="00FF00"/>
                </a:highlight>
              </a:rPr>
              <a:t>– ее строки – объекты, ее столбцы- признаки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i="1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i="1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549DB0-ECC8-4317-97C4-E58FDF9E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0" y="2446792"/>
            <a:ext cx="5622800" cy="3748533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076784-7251-49C3-9460-154B0BA94F50}"/>
              </a:ext>
            </a:extLst>
          </p:cNvPr>
          <p:cNvSpPr txBox="1"/>
          <p:nvPr/>
        </p:nvSpPr>
        <p:spPr>
          <a:xfrm>
            <a:off x="6467475" y="2427742"/>
            <a:ext cx="4429125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highlight>
                  <a:srgbClr val="00FF00"/>
                </a:highlight>
              </a:rPr>
              <a:t>Если вариант  задачи – обучение с учителем, то подразумевается  наличие вектора значений целевой переменной </a:t>
            </a:r>
            <a:r>
              <a:rPr lang="en-US" b="1" dirty="0">
                <a:highlight>
                  <a:srgbClr val="00FF00"/>
                </a:highlight>
              </a:rPr>
              <a:t> Y</a:t>
            </a:r>
          </a:p>
          <a:p>
            <a:endParaRPr lang="en-US" dirty="0"/>
          </a:p>
          <a:p>
            <a:r>
              <a:rPr lang="en-US" dirty="0"/>
              <a:t>Y – </a:t>
            </a:r>
            <a:r>
              <a:rPr lang="ru-RU" sz="1800" dirty="0"/>
              <a:t>значения из конечного множества чисел</a:t>
            </a:r>
            <a:r>
              <a:rPr lang="en-US" sz="1800" dirty="0"/>
              <a:t> - </a:t>
            </a:r>
            <a:r>
              <a:rPr lang="ru-RU" sz="1800" dirty="0"/>
              <a:t>классификация</a:t>
            </a:r>
            <a:endParaRPr lang="en-US" dirty="0"/>
          </a:p>
          <a:p>
            <a:r>
              <a:rPr lang="en-US" dirty="0"/>
              <a:t>Y -</a:t>
            </a:r>
            <a:r>
              <a:rPr lang="ru-RU" dirty="0"/>
              <a:t> </a:t>
            </a:r>
            <a:r>
              <a:rPr lang="ru-RU" sz="1800" dirty="0"/>
              <a:t>произвольные значения из множества вещественных чисел - регрессия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3B2535-360B-4A3E-B4BC-07674ABA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8A30-DDC2-4743-BE48-FD30AA9C1020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B321A43-FAB2-4B90-8A5A-5901E30E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839BCA7-060B-416A-A79D-AF64A473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5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248893"/>
            <a:ext cx="10528151" cy="609868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Регрессионный анализ – </a:t>
            </a:r>
            <a:r>
              <a:rPr lang="ru-RU" sz="4800" i="1" dirty="0"/>
              <a:t>где его место?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D9753-673C-460E-A6B1-0AEA7491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667373"/>
            <a:ext cx="10058400" cy="5500345"/>
          </a:xfrm>
        </p:spPr>
        <p:txBody>
          <a:bodyPr>
            <a:normAutofit/>
          </a:bodyPr>
          <a:lstStyle/>
          <a:p>
            <a:endParaRPr lang="ru-RU" dirty="0"/>
          </a:p>
          <a:p>
            <a:pPr>
              <a:tabLst>
                <a:tab pos="1440000" algn="l"/>
              </a:tabLst>
            </a:pPr>
            <a:endParaRPr lang="ru-RU" b="1" i="1" dirty="0">
              <a:solidFill>
                <a:srgbClr val="0070C0"/>
              </a:solidFill>
            </a:endParaRPr>
          </a:p>
          <a:p>
            <a:endParaRPr lang="ru-RU" sz="24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21B856-548B-45F4-A0B0-222644ADF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3" y="858761"/>
            <a:ext cx="10058401" cy="4661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694506-2F05-4990-A552-65498B66E458}"/>
              </a:ext>
            </a:extLst>
          </p:cNvPr>
          <p:cNvSpPr txBox="1"/>
          <p:nvPr/>
        </p:nvSpPr>
        <p:spPr>
          <a:xfrm>
            <a:off x="210434" y="5711590"/>
            <a:ext cx="2885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 нашей выборке есть </a:t>
            </a:r>
            <a:r>
              <a:rPr lang="en-US" dirty="0"/>
              <a:t>Y!</a:t>
            </a:r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13BE4F-3B4C-4E6D-9D6B-04E4558B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4119-05ED-42EC-A62C-0D906CA21BD3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F9BE82A-C31A-4277-A474-A3AE9720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42ADD050-ADF1-41BF-A3B7-66DAD639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0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248893"/>
            <a:ext cx="10528151" cy="609868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Регрессионный анализ – </a:t>
            </a:r>
            <a:r>
              <a:rPr lang="ru-RU" sz="4800" i="1" dirty="0"/>
              <a:t>где его место?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D9753-673C-460E-A6B1-0AEA7491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667373"/>
            <a:ext cx="10058400" cy="5500345"/>
          </a:xfrm>
        </p:spPr>
        <p:txBody>
          <a:bodyPr>
            <a:normAutofit/>
          </a:bodyPr>
          <a:lstStyle/>
          <a:p>
            <a:endParaRPr lang="ru-RU" dirty="0"/>
          </a:p>
          <a:p>
            <a:pPr>
              <a:tabLst>
                <a:tab pos="1440000" algn="l"/>
              </a:tabLst>
            </a:pPr>
            <a:endParaRPr lang="ru-RU" b="1" i="1" dirty="0">
              <a:solidFill>
                <a:srgbClr val="0070C0"/>
              </a:solidFill>
            </a:endParaRPr>
          </a:p>
          <a:p>
            <a:endParaRPr lang="ru-RU" sz="2400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CF457C-5560-4DC1-B347-C4072DEE3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5" y="795221"/>
            <a:ext cx="8252313" cy="49381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68CD96-D94B-40CB-A2D3-D2D51913361E}"/>
              </a:ext>
            </a:extLst>
          </p:cNvPr>
          <p:cNvSpPr txBox="1"/>
          <p:nvPr/>
        </p:nvSpPr>
        <p:spPr>
          <a:xfrm>
            <a:off x="8678779" y="858761"/>
            <a:ext cx="3195586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 том числе, алгоритм, который просто запоминает обучающую выборку, воспроизведет ее ИДЕАЛЬНО, без ошибок! Но это не является обучением!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25A03-8B61-4993-B108-BB02291B81C7}"/>
              </a:ext>
            </a:extLst>
          </p:cNvPr>
          <p:cNvSpPr txBox="1"/>
          <p:nvPr/>
        </p:nvSpPr>
        <p:spPr>
          <a:xfrm>
            <a:off x="8694821" y="3080084"/>
            <a:ext cx="3240504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Надо сразу оговорить, в каком классе функций ищем решение</a:t>
            </a:r>
          </a:p>
          <a:p>
            <a:r>
              <a:rPr lang="ru-RU" dirty="0"/>
              <a:t>А затем в этом оговоренном классе искать конкретную функцию – конкретный </a:t>
            </a:r>
            <a:r>
              <a:rPr lang="en-US" i="1" dirty="0"/>
              <a:t>w=w*</a:t>
            </a:r>
            <a:r>
              <a:rPr lang="en-US" dirty="0"/>
              <a:t>, </a:t>
            </a:r>
          </a:p>
          <a:p>
            <a:r>
              <a:rPr lang="ru-RU" dirty="0"/>
              <a:t>обеспечивающий минимум 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892863-8504-4743-BA6E-10E95CB4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E894-D8FC-4D07-A4BB-80945D2FEA4D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82AA0A-5AA3-4CA5-899F-2AB48A6E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231881F6-D875-4633-BF63-47F7F885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9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45" y="127483"/>
            <a:ext cx="11817748" cy="439209"/>
          </a:xfrm>
        </p:spPr>
        <p:txBody>
          <a:bodyPr>
            <a:noAutofit/>
          </a:bodyPr>
          <a:lstStyle/>
          <a:p>
            <a:r>
              <a:rPr lang="ru-RU" sz="2400" b="1" dirty="0"/>
              <a:t>Регрессионный анализ (и не только!)  – что надо учитывать при построении моделей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892863-8504-4743-BA6E-10E95CB4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E894-D8FC-4D07-A4BB-80945D2FEA4D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82AA0A-5AA3-4CA5-899F-2AB48A6E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231881F6-D875-4633-BF63-47F7F885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79DC87-21CF-46BA-8C39-32C9FBBB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5" y="858761"/>
            <a:ext cx="5342196" cy="337711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347B42C-22DB-46A4-B439-6EAE48EAF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604" y="858760"/>
            <a:ext cx="6228795" cy="337711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095158-445B-43EE-AA0E-BCCCE9D501E5}"/>
              </a:ext>
            </a:extLst>
          </p:cNvPr>
          <p:cNvSpPr txBox="1"/>
          <p:nvPr/>
        </p:nvSpPr>
        <p:spPr>
          <a:xfrm>
            <a:off x="307910" y="4478695"/>
            <a:ext cx="5269931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sz="1400" dirty="0"/>
              <a:t>По мере возрастания гибкости метода статистического обучения происходит монотонное снижение MSE на обучающих данных и U-образное изменение MSE на контрольных данных. Это является фундаментальным свойством статистического обучения, которое</a:t>
            </a:r>
          </a:p>
          <a:p>
            <a:r>
              <a:rPr lang="ru-RU" sz="1400" dirty="0"/>
              <a:t>остается справедливым для любого имеющегося набора данных и</a:t>
            </a:r>
          </a:p>
          <a:p>
            <a:r>
              <a:rPr lang="ru-RU" sz="1400" dirty="0"/>
              <a:t>для любого применяемого статистического метода.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B7A96-1C9A-4C80-9953-2643A5DD6869}"/>
              </a:ext>
            </a:extLst>
          </p:cNvPr>
          <p:cNvSpPr txBox="1"/>
          <p:nvPr/>
        </p:nvSpPr>
        <p:spPr>
          <a:xfrm>
            <a:off x="5891604" y="4527943"/>
            <a:ext cx="6161789" cy="160043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ru-RU" b="1" u="sng" dirty="0"/>
              <a:t>Переобучение – </a:t>
            </a:r>
            <a:r>
              <a:rPr lang="en-US" b="1" u="sng" dirty="0"/>
              <a:t>overfitting</a:t>
            </a:r>
            <a:endParaRPr lang="ru-RU" b="1" u="sng" dirty="0"/>
          </a:p>
          <a:p>
            <a:r>
              <a:rPr lang="ru-RU" i="1" dirty="0"/>
              <a:t>Оранжевая – линейная модель, синяя и зеленая – две подгонки сплайнами</a:t>
            </a:r>
            <a:endParaRPr lang="en-US" i="1" dirty="0"/>
          </a:p>
          <a:p>
            <a:r>
              <a:rPr lang="ru-RU" dirty="0"/>
              <a:t>На обучающих данных сложная модель находит «закономерности», которые могут оказаться просто результатом случайного воздействия. На контрольных (тестовых) данных она допускает большую ошибку, т.к. найденные «закономерности» в контрольных данных просто не существуют!</a:t>
            </a:r>
          </a:p>
          <a:p>
            <a:r>
              <a:rPr lang="ru-RU" b="1" u="sng" dirty="0"/>
              <a:t>Случай 1.</a:t>
            </a:r>
          </a:p>
        </p:txBody>
      </p:sp>
    </p:spTree>
    <p:extLst>
      <p:ext uri="{BB962C8B-B14F-4D97-AF65-F5344CB8AC3E}">
        <p14:creationId xmlns:p14="http://schemas.microsoft.com/office/powerpoint/2010/main" val="391893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45" y="127483"/>
            <a:ext cx="11817748" cy="439209"/>
          </a:xfrm>
        </p:spPr>
        <p:txBody>
          <a:bodyPr>
            <a:noAutofit/>
          </a:bodyPr>
          <a:lstStyle/>
          <a:p>
            <a:r>
              <a:rPr lang="ru-RU" sz="2400" b="1" dirty="0"/>
              <a:t>Регрессионный анализ (и не только!)  – что надо учитывать при построении моделей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892863-8504-4743-BA6E-10E95CB4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E894-D8FC-4D07-A4BB-80945D2FEA4D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82AA0A-5AA3-4CA5-899F-2AB48A6E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231881F6-D875-4633-BF63-47F7F885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095158-445B-43EE-AA0E-BCCCE9D501E5}"/>
              </a:ext>
            </a:extLst>
          </p:cNvPr>
          <p:cNvSpPr txBox="1"/>
          <p:nvPr/>
        </p:nvSpPr>
        <p:spPr>
          <a:xfrm>
            <a:off x="211130" y="4478695"/>
            <a:ext cx="5269931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sz="1400" b="1" u="sng" dirty="0"/>
              <a:t>Случай 2.</a:t>
            </a:r>
            <a:r>
              <a:rPr lang="ru-RU" sz="1400" dirty="0"/>
              <a:t> Линейная модель подобрана удачно! Сложный сплайн – допускает переобучение!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EB7A96-1C9A-4C80-9953-2643A5DD6869}"/>
              </a:ext>
            </a:extLst>
          </p:cNvPr>
          <p:cNvSpPr txBox="1"/>
          <p:nvPr/>
        </p:nvSpPr>
        <p:spPr>
          <a:xfrm>
            <a:off x="5891604" y="4478695"/>
            <a:ext cx="6161789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ru-RU" b="1" u="sng" dirty="0"/>
              <a:t>Случай 3</a:t>
            </a:r>
            <a:r>
              <a:rPr lang="ru-RU" dirty="0"/>
              <a:t>. Линейная модель подобрана неудачно…. Оба вида сплайнов подобраны удачно и хорошо описывают данные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E238F6-93BD-4377-9D6A-84DCD835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3" y="858759"/>
            <a:ext cx="5409458" cy="337711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DC8200-11B7-4D2A-BDA1-6D4B95FC5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52" y="858758"/>
            <a:ext cx="6370357" cy="337711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F57088B-762D-4901-8C01-E08E426F9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10" y="5083155"/>
            <a:ext cx="3930387" cy="116835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F2BCD7-6A79-403C-8DDB-8A23BBD2427E}"/>
              </a:ext>
            </a:extLst>
          </p:cNvPr>
          <p:cNvSpPr txBox="1"/>
          <p:nvPr/>
        </p:nvSpPr>
        <p:spPr>
          <a:xfrm>
            <a:off x="4458916" y="5128723"/>
            <a:ext cx="76507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Противоречие между ограниченным объемом данных и сложностью модели: нужен компромисс между смещением и дисперсией!! </a:t>
            </a:r>
          </a:p>
        </p:txBody>
      </p:sp>
    </p:spTree>
    <p:extLst>
      <p:ext uri="{BB962C8B-B14F-4D97-AF65-F5344CB8AC3E}">
        <p14:creationId xmlns:p14="http://schemas.microsoft.com/office/powerpoint/2010/main" val="170017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27" y="310283"/>
            <a:ext cx="11817748" cy="439209"/>
          </a:xfrm>
        </p:spPr>
        <p:txBody>
          <a:bodyPr>
            <a:noAutofit/>
          </a:bodyPr>
          <a:lstStyle/>
          <a:p>
            <a:r>
              <a:rPr lang="ru-RU" sz="2400" b="1" dirty="0"/>
              <a:t>Регрессионный анализ (и не только!)  – что надо учитывать при выборе и построении моделей: К</a:t>
            </a:r>
            <a:r>
              <a:rPr lang="ru-RU" sz="2400" dirty="0"/>
              <a:t>омпромисс между смещением и дисперсией</a:t>
            </a:r>
            <a:r>
              <a:rPr lang="en-US" sz="2400" dirty="0"/>
              <a:t> (</a:t>
            </a:r>
            <a:r>
              <a:rPr lang="en-US" sz="1800" b="0" i="0" u="none" strike="noStrike" baseline="0" dirty="0">
                <a:latin typeface="CMR10"/>
              </a:rPr>
              <a:t>Model Selection and the Bias–Variance Tradeoff)</a:t>
            </a:r>
            <a:endParaRPr lang="ru-RU" sz="2400" b="1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892863-8504-4743-BA6E-10E95CB4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E894-D8FC-4D07-A4BB-80945D2FEA4D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82AA0A-5AA3-4CA5-899F-2AB48A6E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231881F6-D875-4633-BF63-47F7F885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F57088B-762D-4901-8C01-E08E426F9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21" y="828395"/>
            <a:ext cx="3930387" cy="1168355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A59E3C-FFBA-4C0F-B703-1630C40589D2}"/>
              </a:ext>
            </a:extLst>
          </p:cNvPr>
          <p:cNvSpPr txBox="1"/>
          <p:nvPr/>
        </p:nvSpPr>
        <p:spPr>
          <a:xfrm>
            <a:off x="224527" y="3573961"/>
            <a:ext cx="5140575" cy="267765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sz="1200" b="1" u="sng" dirty="0"/>
              <a:t>Дисперсия </a:t>
            </a:r>
            <a:r>
              <a:rPr lang="ru-RU" sz="1200" dirty="0"/>
              <a:t>означает величину, на которую f изменилась бы при оценивании этой функции с использованием другой обучающей выборки. </a:t>
            </a:r>
          </a:p>
          <a:p>
            <a:endParaRPr lang="ru-RU" sz="1200" dirty="0"/>
          </a:p>
          <a:p>
            <a:r>
              <a:rPr lang="ru-RU" sz="1200" b="1" u="sng" dirty="0"/>
              <a:t>Смещение</a:t>
            </a:r>
            <a:r>
              <a:rPr lang="ru-RU" sz="1200" dirty="0"/>
              <a:t> означает ошибку, вводимую за счет аппроксимирования проблемы из реального мира, которая может оказаться чрезвычайно сложной, при помощи гораздо более простого метода. Например, линейная регрессия предполагает, что между Y и </a:t>
            </a:r>
            <a:r>
              <a:rPr lang="ru-RU" sz="1200" dirty="0" err="1"/>
              <a:t>X</a:t>
            </a:r>
            <a:r>
              <a:rPr lang="ru-RU" sz="1200" baseline="-25000" dirty="0" err="1"/>
              <a:t>i</a:t>
            </a:r>
            <a:r>
              <a:rPr lang="ru-RU" sz="1200" dirty="0"/>
              <a:t>, X</a:t>
            </a:r>
            <a:r>
              <a:rPr lang="ru-RU" sz="1200" baseline="-25000" dirty="0"/>
              <a:t>2</a:t>
            </a:r>
            <a:r>
              <a:rPr lang="ru-RU" sz="1200" dirty="0"/>
              <a:t>...., </a:t>
            </a:r>
            <a:r>
              <a:rPr lang="ru-RU" sz="1200" dirty="0" err="1"/>
              <a:t>Хр</a:t>
            </a:r>
            <a:r>
              <a:rPr lang="ru-RU" sz="1200" dirty="0"/>
              <a:t> имеется линейная зависимость. Маловероятно, что какая-либо проблема из реального мира действительно описывается такой простой зависимостью, в связи с чем применение линейной регрессии несомненно приведет к определенному смещению оценки /. </a:t>
            </a:r>
          </a:p>
          <a:p>
            <a:endParaRPr lang="ru-RU" sz="1200" dirty="0"/>
          </a:p>
          <a:p>
            <a:r>
              <a:rPr lang="ru-RU" sz="1200" b="1" u="sng" dirty="0"/>
              <a:t>Как правило, при использовании более гибких методов дисперсия будет возрастать, а смещение — снижаться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A79A08-CA7C-4ACE-9E92-87D85B3D5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3" y="3429000"/>
            <a:ext cx="5925389" cy="2827822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D0C94A-717E-4C7F-8D10-FD8B38F84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078" y="2370970"/>
            <a:ext cx="5494047" cy="617674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78909-362C-47DE-AEAB-AD9DB17BD7D7}"/>
              </a:ext>
            </a:extLst>
          </p:cNvPr>
          <p:cNvSpPr txBox="1"/>
          <p:nvPr/>
        </p:nvSpPr>
        <p:spPr>
          <a:xfrm>
            <a:off x="4043719" y="2033996"/>
            <a:ext cx="393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Более простая форма: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EAB183-024E-4D0F-B5E1-F3FD4CED0802}"/>
              </a:ext>
            </a:extLst>
          </p:cNvPr>
          <p:cNvSpPr txBox="1"/>
          <p:nvPr/>
        </p:nvSpPr>
        <p:spPr>
          <a:xfrm>
            <a:off x="4438134" y="804667"/>
            <a:ext cx="7650793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1600" b="1" u="sng" dirty="0"/>
              <a:t>Левая часть  </a:t>
            </a:r>
            <a:r>
              <a:rPr lang="ru-RU" sz="1600" dirty="0"/>
              <a:t>представляет собой математическое ожидание ошибки на контрольной выборке и представляет собой среднее значение MSE, которое мы получили бы при многократном повторном оценивании f на основе большого числа обучающих выборок и вычислении ошибки для каждого контрольного значения x</a:t>
            </a:r>
            <a:r>
              <a:rPr lang="ru-RU" sz="1600" baseline="-25000" dirty="0"/>
              <a:t>0</a:t>
            </a:r>
            <a:r>
              <a:rPr lang="ru-RU" sz="16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7F380-C324-4BB8-8EC3-F67C6208100C}"/>
              </a:ext>
            </a:extLst>
          </p:cNvPr>
          <p:cNvSpPr txBox="1"/>
          <p:nvPr/>
        </p:nvSpPr>
        <p:spPr>
          <a:xfrm>
            <a:off x="6385250" y="3069873"/>
            <a:ext cx="93928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sz="1400" dirty="0">
                <a:highlight>
                  <a:srgbClr val="FFFF00"/>
                </a:highlight>
              </a:rPr>
              <a:t>Случай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46F594-E666-4871-8412-ECA458AEA19D}"/>
              </a:ext>
            </a:extLst>
          </p:cNvPr>
          <p:cNvSpPr txBox="1"/>
          <p:nvPr/>
        </p:nvSpPr>
        <p:spPr>
          <a:xfrm>
            <a:off x="8524541" y="3050303"/>
            <a:ext cx="93928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sz="1400" dirty="0">
                <a:highlight>
                  <a:srgbClr val="FFFF00"/>
                </a:highlight>
              </a:rPr>
              <a:t>Случай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EE45B2-C8FC-4364-A39F-5BE08720B63F}"/>
              </a:ext>
            </a:extLst>
          </p:cNvPr>
          <p:cNvSpPr txBox="1"/>
          <p:nvPr/>
        </p:nvSpPr>
        <p:spPr>
          <a:xfrm>
            <a:off x="10556470" y="3050302"/>
            <a:ext cx="93928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sz="1400" dirty="0">
                <a:highlight>
                  <a:srgbClr val="FFFF00"/>
                </a:highlight>
              </a:rPr>
              <a:t>Случай 3</a:t>
            </a:r>
          </a:p>
        </p:txBody>
      </p:sp>
    </p:spTree>
    <p:extLst>
      <p:ext uri="{BB962C8B-B14F-4D97-AF65-F5344CB8AC3E}">
        <p14:creationId xmlns:p14="http://schemas.microsoft.com/office/powerpoint/2010/main" val="246828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535988"/>
            <a:ext cx="5611277" cy="434179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1097280" y="286604"/>
            <a:ext cx="10058400" cy="5134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Регрессионный анализ: откуда термин «регрессия»?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97280" y="800100"/>
            <a:ext cx="1005840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Впервые такая постановка  - термин «регрессия» -появляется в работе </a:t>
            </a:r>
            <a:r>
              <a:rPr lang="ru-RU" dirty="0" err="1"/>
              <a:t>Гальтона</a:t>
            </a:r>
            <a:r>
              <a:rPr lang="ru-RU" dirty="0"/>
              <a:t> 1885 г.</a:t>
            </a:r>
          </a:p>
          <a:p>
            <a:r>
              <a:rPr lang="ru-RU" dirty="0"/>
              <a:t>«Регрессия к середине в наследственности роста».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896" y="1959927"/>
            <a:ext cx="2324100" cy="3714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0602D-9C38-4732-A147-8D98FFBBCC26}" type="datetime1">
              <a:rPr lang="ru-RU" smtClean="0"/>
              <a:t>08.10.2020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4 Линейная регрессия Магистры ИВТ и ИС 1 год 2020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23031" y="2628900"/>
            <a:ext cx="291025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Отклонения для родителей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3862" y="3162124"/>
            <a:ext cx="243303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Отклонения для детей</a:t>
            </a:r>
          </a:p>
        </p:txBody>
      </p:sp>
      <p:sp>
        <p:nvSpPr>
          <p:cNvPr id="11" name="Стрелка вверх 10"/>
          <p:cNvSpPr/>
          <p:nvPr/>
        </p:nvSpPr>
        <p:spPr>
          <a:xfrm>
            <a:off x="7306408" y="2331402"/>
            <a:ext cx="351692" cy="8307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8642839" y="2331402"/>
            <a:ext cx="351692" cy="29749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11048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1947</TotalTime>
  <Words>1982</Words>
  <Application>Microsoft Office PowerPoint</Application>
  <PresentationFormat>Широкоэкранный</PresentationFormat>
  <Paragraphs>255</Paragraphs>
  <Slides>26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CMR10</vt:lpstr>
      <vt:lpstr>HOYOEZ+Helvetica</vt:lpstr>
      <vt:lpstr>ibm-plex-sans</vt:lpstr>
      <vt:lpstr>Times New Roman</vt:lpstr>
      <vt:lpstr>VHDBNG+Helvetica</vt:lpstr>
      <vt:lpstr>XgmrvdCfsxnjCMR10</vt:lpstr>
      <vt:lpstr>Ретро</vt:lpstr>
      <vt:lpstr>Интеллектуальный анализ данных и DATA MINING (дополнительные главы) (ДЛЯ магистров ИС 1 года) Методы интеллектуального анализа данных (ДЛЯ МАГИСТРОВ ИВТ 1 года ) </vt:lpstr>
      <vt:lpstr>Презентация PowerPoint</vt:lpstr>
      <vt:lpstr>Регрессионный анализ – позиционирование где его место?</vt:lpstr>
      <vt:lpstr>Регрессионный анализ – где его место?</vt:lpstr>
      <vt:lpstr>Регрессионный анализ – где его место?</vt:lpstr>
      <vt:lpstr>Регрессионный анализ (и не только!)  – что надо учитывать при построении моделей</vt:lpstr>
      <vt:lpstr>Регрессионный анализ (и не только!)  – что надо учитывать при построении моделей</vt:lpstr>
      <vt:lpstr>Регрессионный анализ (и не только!)  – что надо учитывать при выборе и построении моделей: Компромисс между смещением и дисперсией (Model Selection and the Bias–Variance Tradeoff)</vt:lpstr>
      <vt:lpstr>Презентация PowerPoint</vt:lpstr>
      <vt:lpstr>Когда получаем ЛИНЕЙНУЮ модель?</vt:lpstr>
      <vt:lpstr>Когда получаем ЛИНЕЙНУЮ РЕГРЕССИОННУЮ модель?  </vt:lpstr>
      <vt:lpstr>Получаем оптимизационную задачу – как ее решить?</vt:lpstr>
      <vt:lpstr>Как можно улучшить модель?</vt:lpstr>
      <vt:lpstr>Презентация PowerPoint</vt:lpstr>
      <vt:lpstr>Регрессионный анализ – простейший случай: линейная модель, единственный предиктор </vt:lpstr>
      <vt:lpstr>Презентация PowerPoint</vt:lpstr>
      <vt:lpstr>Презентация PowerPoint</vt:lpstr>
      <vt:lpstr>Регрессионный анализ – простейший случай: линейная модель (реализация в среде SAS)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 Лекция -окончена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в SAS® Studio</dc:title>
  <dc:creator>User</dc:creator>
  <cp:lastModifiedBy>ALEX STERIN</cp:lastModifiedBy>
  <cp:revision>83</cp:revision>
  <dcterms:created xsi:type="dcterms:W3CDTF">2017-09-23T04:38:00Z</dcterms:created>
  <dcterms:modified xsi:type="dcterms:W3CDTF">2020-10-08T11:10:56Z</dcterms:modified>
</cp:coreProperties>
</file>