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7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43F847-A27F-4E39-B137-5EBCBE74F50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627C286-2FB6-4A0A-A31E-9009B0D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App-Learning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26.02.2021.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4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components: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User API</a:t>
            </a:r>
          </a:p>
          <a:p>
            <a:pPr lvl="1"/>
            <a:r>
              <a:rPr lang="en-US" dirty="0" smtClean="0"/>
              <a:t>Monitoring API</a:t>
            </a:r>
          </a:p>
          <a:p>
            <a:pPr lvl="1"/>
            <a:r>
              <a:rPr lang="en-US" dirty="0" smtClean="0"/>
              <a:t>Product API</a:t>
            </a:r>
          </a:p>
          <a:p>
            <a:pPr lvl="1"/>
            <a:r>
              <a:rPr lang="en-US" dirty="0" smtClean="0"/>
              <a:t>Order Backup API</a:t>
            </a:r>
          </a:p>
          <a:p>
            <a:pPr lvl="1"/>
            <a:r>
              <a:rPr lang="en-US" dirty="0" smtClean="0"/>
              <a:t>Spring Cloud Consul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7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78" y="1600604"/>
            <a:ext cx="6787071" cy="52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3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Dependencies and technologies used in the application:</a:t>
            </a:r>
          </a:p>
          <a:p>
            <a:pPr lvl="1"/>
            <a:r>
              <a:rPr lang="en-US" dirty="0" smtClean="0"/>
              <a:t>Spring Cloud Starter Gateway</a:t>
            </a:r>
          </a:p>
          <a:p>
            <a:pPr lvl="1"/>
            <a:r>
              <a:rPr lang="en-US" dirty="0" smtClean="0"/>
              <a:t>Spring Boot Starter AMQP</a:t>
            </a:r>
          </a:p>
          <a:p>
            <a:pPr lvl="1"/>
            <a:r>
              <a:rPr lang="en-US" dirty="0" smtClean="0"/>
              <a:t>Spring Boot Starter Data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Spring Boot Starter Data </a:t>
            </a:r>
            <a:r>
              <a:rPr lang="en-US" dirty="0" err="1" smtClean="0"/>
              <a:t>MongoDB</a:t>
            </a:r>
            <a:r>
              <a:rPr lang="en-US" dirty="0" smtClean="0"/>
              <a:t> Reactive</a:t>
            </a:r>
          </a:p>
          <a:p>
            <a:pPr lvl="1"/>
            <a:r>
              <a:rPr lang="en-US" dirty="0" smtClean="0"/>
              <a:t>Spring Boot Starter Security</a:t>
            </a:r>
          </a:p>
          <a:p>
            <a:pPr lvl="1"/>
            <a:r>
              <a:rPr lang="en-US" dirty="0" smtClean="0"/>
              <a:t>Spring Boot Starter Web</a:t>
            </a:r>
          </a:p>
          <a:p>
            <a:pPr lvl="1"/>
            <a:r>
              <a:rPr lang="en-US" dirty="0" smtClean="0"/>
              <a:t>Spring Cloud Consul Discovery</a:t>
            </a:r>
          </a:p>
          <a:p>
            <a:pPr lvl="1"/>
            <a:r>
              <a:rPr lang="en-US" dirty="0" smtClean="0"/>
              <a:t>Java JWT</a:t>
            </a:r>
          </a:p>
          <a:p>
            <a:pPr lvl="1"/>
            <a:r>
              <a:rPr lang="en-US" dirty="0" smtClean="0"/>
              <a:t>Commons Lang 3</a:t>
            </a:r>
          </a:p>
          <a:p>
            <a:pPr lvl="1"/>
            <a:r>
              <a:rPr lang="en-US" dirty="0" err="1" smtClean="0"/>
              <a:t>Javax</a:t>
            </a:r>
            <a:r>
              <a:rPr lang="en-US" dirty="0" smtClean="0"/>
              <a:t> Servlet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was tested by Postman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38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81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App-Learning Demo</vt:lpstr>
      <vt:lpstr>Introduction</vt:lpstr>
      <vt:lpstr>System architecture</vt:lpstr>
      <vt:lpstr>Dependencies and technologies</vt:lpstr>
      <vt:lpstr>Application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App-Learning Demo</dc:title>
  <dc:creator>Marko Zivkovic</dc:creator>
  <cp:lastModifiedBy>Marko Zivkovic</cp:lastModifiedBy>
  <cp:revision>10</cp:revision>
  <dcterms:created xsi:type="dcterms:W3CDTF">2021-02-24T11:45:14Z</dcterms:created>
  <dcterms:modified xsi:type="dcterms:W3CDTF">2021-02-24T11:55:22Z</dcterms:modified>
</cp:coreProperties>
</file>