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51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6743F847-A27F-4E39-B137-5EBCBE74F50B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9627C286-2FB6-4A0A-A31E-9009B0DB1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427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3F847-A27F-4E39-B137-5EBCBE74F50B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C286-2FB6-4A0A-A31E-9009B0DB1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871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3F847-A27F-4E39-B137-5EBCBE74F50B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C286-2FB6-4A0A-A31E-9009B0DB1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2749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3F847-A27F-4E39-B137-5EBCBE74F50B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C286-2FB6-4A0A-A31E-9009B0DB1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6531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3F847-A27F-4E39-B137-5EBCBE74F50B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C286-2FB6-4A0A-A31E-9009B0DB1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2021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3F847-A27F-4E39-B137-5EBCBE74F50B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C286-2FB6-4A0A-A31E-9009B0DB1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7290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3F847-A27F-4E39-B137-5EBCBE74F50B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C286-2FB6-4A0A-A31E-9009B0DB1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0179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6743F847-A27F-4E39-B137-5EBCBE74F50B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C286-2FB6-4A0A-A31E-9009B0DB1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3301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6743F847-A27F-4E39-B137-5EBCBE74F50B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C286-2FB6-4A0A-A31E-9009B0DB1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362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3F847-A27F-4E39-B137-5EBCBE74F50B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C286-2FB6-4A0A-A31E-9009B0DB1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411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3F847-A27F-4E39-B137-5EBCBE74F50B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C286-2FB6-4A0A-A31E-9009B0DB1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673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3F847-A27F-4E39-B137-5EBCBE74F50B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C286-2FB6-4A0A-A31E-9009B0DB1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698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3F847-A27F-4E39-B137-5EBCBE74F50B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C286-2FB6-4A0A-A31E-9009B0DB1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916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3F847-A27F-4E39-B137-5EBCBE74F50B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C286-2FB6-4A0A-A31E-9009B0DB1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226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3F847-A27F-4E39-B137-5EBCBE74F50B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C286-2FB6-4A0A-A31E-9009B0DB1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92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3F847-A27F-4E39-B137-5EBCBE74F50B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C286-2FB6-4A0A-A31E-9009B0DB1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264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3F847-A27F-4E39-B137-5EBCBE74F50B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C286-2FB6-4A0A-A31E-9009B0DB1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366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6743F847-A27F-4E39-B137-5EBCBE74F50B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9627C286-2FB6-4A0A-A31E-9009B0DB1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587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  <p:sldLayoutId id="214748370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App-Learning Demo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05.03.2021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246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System components:</a:t>
            </a:r>
          </a:p>
          <a:p>
            <a:pPr lvl="1"/>
            <a:r>
              <a:rPr lang="en-US" dirty="0" smtClean="0"/>
              <a:t>API Gateway</a:t>
            </a:r>
          </a:p>
          <a:p>
            <a:pPr lvl="1"/>
            <a:r>
              <a:rPr lang="en-US" dirty="0" smtClean="0"/>
              <a:t>User API</a:t>
            </a:r>
          </a:p>
          <a:p>
            <a:pPr lvl="1"/>
            <a:r>
              <a:rPr lang="en-US" dirty="0" smtClean="0"/>
              <a:t>Monitoring API</a:t>
            </a:r>
          </a:p>
          <a:p>
            <a:pPr lvl="1"/>
            <a:r>
              <a:rPr lang="en-US" dirty="0" smtClean="0"/>
              <a:t>Product API</a:t>
            </a:r>
          </a:p>
          <a:p>
            <a:pPr lvl="1"/>
            <a:r>
              <a:rPr lang="en-US" dirty="0" smtClean="0"/>
              <a:t>Order Backup API</a:t>
            </a:r>
          </a:p>
          <a:p>
            <a:pPr lvl="1"/>
            <a:r>
              <a:rPr lang="en-US" dirty="0" smtClean="0"/>
              <a:t>Spring Cloud Consul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7971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architecture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3578" y="1600604"/>
            <a:ext cx="6787071" cy="5257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0313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Dependencies and technologies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Dependencies and technologies used in the application:</a:t>
            </a:r>
          </a:p>
          <a:p>
            <a:pPr lvl="1"/>
            <a:r>
              <a:rPr lang="en-US" dirty="0" smtClean="0"/>
              <a:t>Spring Cloud Starter Gateway</a:t>
            </a:r>
          </a:p>
          <a:p>
            <a:pPr lvl="1"/>
            <a:r>
              <a:rPr lang="en-US" dirty="0" smtClean="0"/>
              <a:t>Spring Boot Starter AMQP</a:t>
            </a:r>
          </a:p>
          <a:p>
            <a:pPr lvl="1"/>
            <a:r>
              <a:rPr lang="en-US" dirty="0" smtClean="0"/>
              <a:t>Spring Boot Starter Data </a:t>
            </a:r>
            <a:r>
              <a:rPr lang="en-US" dirty="0" err="1" smtClean="0"/>
              <a:t>MongoDB</a:t>
            </a:r>
            <a:endParaRPr lang="en-US" dirty="0" smtClean="0"/>
          </a:p>
          <a:p>
            <a:pPr lvl="1"/>
            <a:r>
              <a:rPr lang="en-US" dirty="0" smtClean="0"/>
              <a:t>Spring Boot Starter Data </a:t>
            </a:r>
            <a:r>
              <a:rPr lang="en-US" dirty="0" err="1" smtClean="0"/>
              <a:t>MongoDB</a:t>
            </a:r>
            <a:r>
              <a:rPr lang="en-US" dirty="0" smtClean="0"/>
              <a:t> Reactive</a:t>
            </a:r>
          </a:p>
          <a:p>
            <a:pPr lvl="1"/>
            <a:r>
              <a:rPr lang="en-US" dirty="0" smtClean="0"/>
              <a:t>Spring Boot Starter Security</a:t>
            </a:r>
          </a:p>
          <a:p>
            <a:pPr lvl="1"/>
            <a:r>
              <a:rPr lang="en-US" dirty="0" smtClean="0"/>
              <a:t>Spring Boot Starter Web</a:t>
            </a:r>
          </a:p>
          <a:p>
            <a:pPr lvl="1"/>
            <a:r>
              <a:rPr lang="en-US" dirty="0" smtClean="0"/>
              <a:t>Spring Cloud Consul Discovery</a:t>
            </a:r>
          </a:p>
          <a:p>
            <a:pPr lvl="1"/>
            <a:r>
              <a:rPr lang="en-US" dirty="0" smtClean="0"/>
              <a:t>Java </a:t>
            </a:r>
            <a:r>
              <a:rPr lang="en-US" dirty="0" smtClean="0"/>
              <a:t>JWT</a:t>
            </a:r>
            <a:endParaRPr lang="en-US" dirty="0" smtClean="0"/>
          </a:p>
          <a:p>
            <a:pPr lvl="1"/>
            <a:r>
              <a:rPr lang="en-US" dirty="0" smtClean="0"/>
              <a:t>Commons Lang 3</a:t>
            </a:r>
          </a:p>
          <a:p>
            <a:pPr lvl="1"/>
            <a:r>
              <a:rPr lang="en-US" dirty="0" err="1" smtClean="0"/>
              <a:t>Javax</a:t>
            </a:r>
            <a:r>
              <a:rPr lang="en-US" dirty="0" smtClean="0"/>
              <a:t> Servlet API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374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Application was tested by Postman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0389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36</TotalTime>
  <Words>81</Words>
  <Application>Microsoft Office PowerPoint</Application>
  <PresentationFormat>Widescreen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Ion Boardroom</vt:lpstr>
      <vt:lpstr>App-Learning Demo</vt:lpstr>
      <vt:lpstr>Introduction</vt:lpstr>
      <vt:lpstr>System architecture</vt:lpstr>
      <vt:lpstr>Dependencies and technologies</vt:lpstr>
      <vt:lpstr>Application testing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App-Learning Demo</dc:title>
  <dc:creator>Marko Zivkovic</dc:creator>
  <cp:lastModifiedBy>Marko Zivkovic</cp:lastModifiedBy>
  <cp:revision>11</cp:revision>
  <dcterms:created xsi:type="dcterms:W3CDTF">2021-02-24T11:45:14Z</dcterms:created>
  <dcterms:modified xsi:type="dcterms:W3CDTF">2021-03-05T13:52:39Z</dcterms:modified>
</cp:coreProperties>
</file>