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38192" y="1997846"/>
            <a:ext cx="12352133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911" y="-1649856"/>
            <a:ext cx="985797" cy="806418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363765" y="2961460"/>
            <a:ext cx="100688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704801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92" y="2476500"/>
            <a:ext cx="12167616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" y="2476500"/>
            <a:ext cx="12167616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494" y="990600"/>
            <a:ext cx="5269007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552389" y="1321671"/>
            <a:ext cx="4938548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0494" y="2547938"/>
            <a:ext cx="5269007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3209815" y="921379"/>
            <a:ext cx="5772371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5740427" y="997812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602316" y="946831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9732390" y="443753"/>
            <a:ext cx="2047233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7664" y="914400"/>
            <a:ext cx="192633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83" y="1183341"/>
            <a:ext cx="8139828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7079561" y="648358"/>
            <a:ext cx="1040884" cy="9513084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550" y="-937401"/>
            <a:ext cx="967012" cy="8040464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5683427" y="-1487299"/>
            <a:ext cx="1788669" cy="11761549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8326002" y="-261691"/>
            <a:ext cx="932370" cy="70621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7659310" y="-974721"/>
            <a:ext cx="962833" cy="8426915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8618987" y="-439392"/>
            <a:ext cx="552099" cy="6806429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10046683" y="1374017"/>
            <a:ext cx="528237" cy="3931424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665151" y="3564662"/>
            <a:ext cx="9765424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1219341" y="836686"/>
            <a:ext cx="5231615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990824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4728252" y="466465"/>
            <a:ext cx="1100209" cy="10806293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4859235" y="-1989332"/>
            <a:ext cx="2008191" cy="12352133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1182897" y="5303003"/>
            <a:ext cx="92060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715733" y="-981635"/>
            <a:ext cx="5854873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2080260" y="1706507"/>
            <a:ext cx="809714" cy="3476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1202990" y="1783576"/>
            <a:ext cx="699135" cy="3350132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584225" y="3156413"/>
            <a:ext cx="379174" cy="1609833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800204" y="3389654"/>
            <a:ext cx="1016288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2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05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384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941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941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88952" y="1447800"/>
            <a:ext cx="4997449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1676400"/>
            <a:ext cx="4572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355" y="990600"/>
            <a:ext cx="5677645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2850776"/>
            <a:ext cx="4572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764225" y="-607194"/>
            <a:ext cx="10084604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85" y="1371600"/>
            <a:ext cx="10289116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012142"/>
            <a:ext cx="10289117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20" y="300690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7119545-09C4-4660-BE15-2E85FFDBF8A7}" type="datetimeFigureOut">
              <a:rPr lang="en-US" smtClean="0"/>
              <a:t>2014-05-17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" y="116541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1" y="605491"/>
            <a:ext cx="1847849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Play in Your World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Augmented Reality Game</a:t>
            </a:r>
            <a:br>
              <a:rPr lang="en-US" dirty="0" smtClean="0"/>
            </a:br>
            <a:r>
              <a:rPr lang="en-US" dirty="0" smtClean="0"/>
              <a:t>By Ziv Levy &amp; </a:t>
            </a:r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Cagan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1042312">
            <a:off x="311066" y="1150623"/>
            <a:ext cx="10068801" cy="12622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Ever felt like destroying something beautiful?</a:t>
            </a:r>
            <a:endParaRPr lang="en-US" sz="3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21060000">
            <a:off x="5701035" y="2118880"/>
            <a:ext cx="4391592" cy="658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Now you can…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09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4500" dirty="0" smtClean="0"/>
              <a:t>Follow – up: soon on your device…</a:t>
            </a:r>
          </a:p>
          <a:p>
            <a:pPr marL="0" indent="0" algn="ctr"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</a:t>
            </a:r>
            <a:endParaRPr lang="en-US" sz="96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4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679879" y="1172256"/>
            <a:ext cx="5141186" cy="5076144"/>
          </a:xfrm>
        </p:spPr>
        <p:txBody>
          <a:bodyPr>
            <a:normAutofit/>
          </a:bodyPr>
          <a:lstStyle/>
          <a:p>
            <a:r>
              <a:rPr lang="en-US" dirty="0" smtClean="0"/>
              <a:t>Augmented Reality game in which the player interacts with its environment – destroying it as the game progress.</a:t>
            </a:r>
          </a:p>
          <a:p>
            <a:endParaRPr lang="en-US" dirty="0"/>
          </a:p>
          <a:p>
            <a:r>
              <a:rPr lang="en-US" dirty="0" smtClean="0"/>
              <a:t>Traditional “wall-breaker” on steroids: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walls are real walls (or clock, or pictures or buildings)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scene is the world – any place can transform into an exciting game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Adopted to up-to-date devices using touch…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Bring in social aspects (which did not exist in the original creation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4420" y="5609271"/>
            <a:ext cx="557464" cy="3704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0007" y="3453064"/>
            <a:ext cx="557464" cy="3704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3" y="3614587"/>
            <a:ext cx="1524753" cy="198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64" y="3398018"/>
            <a:ext cx="168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“Wall Breaker”?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385" y="3012142"/>
            <a:ext cx="4947936" cy="338865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Traditional Games isolates the player</a:t>
            </a:r>
          </a:p>
          <a:p>
            <a:r>
              <a:rPr lang="en-US" sz="2800" dirty="0" smtClean="0"/>
              <a:t>We want the player to interact in the world</a:t>
            </a:r>
          </a:p>
          <a:p>
            <a:r>
              <a:rPr lang="en-US" sz="2800" dirty="0" smtClean="0"/>
              <a:t>Viewing the real world via camera, the player has to react to its environment</a:t>
            </a:r>
            <a:endParaRPr lang="en-US" sz="2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708512" y="1123727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902040" y="3164542"/>
            <a:ext cx="5961520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more crouching on top of the device – now you have to face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Also, real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385" y="3012142"/>
            <a:ext cx="4947936" cy="33886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meaningful to share (e.g. I just destroyed Eiffel Tower)</a:t>
            </a:r>
          </a:p>
          <a:p>
            <a:r>
              <a:rPr lang="en-US" sz="2800" dirty="0" smtClean="0"/>
              <a:t>More than one person can play in the same scene</a:t>
            </a:r>
          </a:p>
          <a:p>
            <a:endParaRPr lang="en-US" sz="2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708512" y="1123727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902040" y="3164542"/>
            <a:ext cx="5961520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player is directly involved – designing her own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Point the camera to the scene</a:t>
            </a:r>
          </a:p>
          <a:p>
            <a:r>
              <a:rPr lang="en-US" dirty="0" smtClean="0"/>
              <a:t>Automatic object detection lets the user decide what she wants to destroy</a:t>
            </a:r>
          </a:p>
          <a:p>
            <a:r>
              <a:rPr lang="en-US" dirty="0" smtClean="0"/>
              <a:t>Clicking to start releases a ball into the scene</a:t>
            </a:r>
          </a:p>
          <a:p>
            <a:r>
              <a:rPr lang="en-US" dirty="0" smtClean="0"/>
              <a:t>As the ball move, the scene is destroyed</a:t>
            </a:r>
          </a:p>
          <a:p>
            <a:r>
              <a:rPr lang="en-US" dirty="0" smtClean="0"/>
              <a:t>Player can direct the ball using barrier points</a:t>
            </a:r>
          </a:p>
          <a:p>
            <a:r>
              <a:rPr lang="en-US" dirty="0" smtClean="0"/>
              <a:t>When the objects are destroyed, the player wins!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0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 ball hits, it slowly destroys the objects</a:t>
            </a:r>
          </a:p>
          <a:p>
            <a:pPr lvl="1"/>
            <a:r>
              <a:rPr lang="en-US" dirty="0" smtClean="0"/>
              <a:t>Destroy </a:t>
            </a:r>
            <a:r>
              <a:rPr lang="en-US" dirty="0" smtClean="0">
                <a:sym typeface="Wingdings" panose="05000000000000000000" pitchFamily="2" charset="2"/>
              </a:rPr>
              <a:t> Points!</a:t>
            </a:r>
            <a:endParaRPr lang="en-US" dirty="0" smtClean="0"/>
          </a:p>
          <a:p>
            <a:r>
              <a:rPr lang="en-US" dirty="0" smtClean="0"/>
              <a:t>Time is limited though, so hurry up!</a:t>
            </a:r>
          </a:p>
          <a:p>
            <a:r>
              <a:rPr lang="en-US" dirty="0" smtClean="0"/>
              <a:t>You can direct the ball with barriers</a:t>
            </a:r>
          </a:p>
          <a:p>
            <a:pPr lvl="1"/>
            <a:r>
              <a:rPr lang="en-US" dirty="0" smtClean="0"/>
              <a:t>But it will cost you…</a:t>
            </a:r>
          </a:p>
          <a:p>
            <a:r>
              <a:rPr lang="en-US" dirty="0" smtClean="0"/>
              <a:t>Objectives: have fun, wreak havoc </a:t>
            </a:r>
            <a:r>
              <a:rPr lang="en-US" dirty="0" smtClean="0"/>
              <a:t>(and get points)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0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Gamification</a:t>
            </a:r>
            <a:r>
              <a:rPr lang="en-US" dirty="0" smtClean="0"/>
              <a:t> – Tension?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Limited time to destroy all objects</a:t>
            </a:r>
          </a:p>
          <a:p>
            <a:r>
              <a:rPr lang="en-US" dirty="0" smtClean="0"/>
              <a:t>Ball can run out of the scene so you have to be careful</a:t>
            </a:r>
          </a:p>
          <a:p>
            <a:r>
              <a:rPr lang="en-US" dirty="0" smtClean="0"/>
              <a:t>Incentive is to gain points</a:t>
            </a:r>
          </a:p>
          <a:p>
            <a:r>
              <a:rPr lang="en-US" dirty="0" smtClean="0"/>
              <a:t>Using more barriers costs points</a:t>
            </a:r>
          </a:p>
          <a:p>
            <a:pPr lvl="1"/>
            <a:r>
              <a:rPr lang="en-US" dirty="0" smtClean="0"/>
              <a:t>sometimes a must (at the edges)</a:t>
            </a:r>
          </a:p>
          <a:p>
            <a:pPr lvl="1"/>
            <a:r>
              <a:rPr lang="en-US" dirty="0" smtClean="0"/>
              <a:t>Other times – a </a:t>
            </a:r>
            <a:r>
              <a:rPr lang="en-US" u="sng" dirty="0" smtClean="0"/>
              <a:t>dilemma</a:t>
            </a:r>
            <a:r>
              <a:rPr lang="en-US" dirty="0" smtClean="0"/>
              <a:t>– save time or gain points?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Increase tension with ball speed</a:t>
            </a:r>
          </a:p>
          <a:p>
            <a:r>
              <a:rPr lang="en-US" dirty="0" smtClean="0"/>
              <a:t>More incentive by randomly catching bonuses</a:t>
            </a:r>
          </a:p>
          <a:p>
            <a:pPr lvl="1"/>
            <a:r>
              <a:rPr lang="en-US" dirty="0" smtClean="0"/>
              <a:t>More Time</a:t>
            </a:r>
          </a:p>
          <a:p>
            <a:pPr lvl="1"/>
            <a:r>
              <a:rPr lang="en-US" dirty="0" smtClean="0"/>
              <a:t>Ball size (larger/smaller)</a:t>
            </a:r>
          </a:p>
          <a:p>
            <a:pPr lvl="1"/>
            <a:r>
              <a:rPr lang="en-US" dirty="0" smtClean="0"/>
              <a:t>Speed up/down</a:t>
            </a:r>
          </a:p>
          <a:p>
            <a:pPr lvl="1"/>
            <a:r>
              <a:rPr lang="en-US" dirty="0" smtClean="0"/>
              <a:t>“Fire Ball” (goes through objects</a:t>
            </a:r>
          </a:p>
          <a:p>
            <a:pPr lvl="1"/>
            <a:r>
              <a:rPr lang="en-US" dirty="0" smtClean="0"/>
              <a:t>Multiple Balls…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Aspects?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your game-play in social media </a:t>
            </a:r>
          </a:p>
          <a:p>
            <a:pPr lvl="1"/>
            <a:r>
              <a:rPr lang="en-US" dirty="0" smtClean="0"/>
              <a:t>Either as a movie or a photo</a:t>
            </a:r>
          </a:p>
          <a:p>
            <a:r>
              <a:rPr lang="en-US" dirty="0" smtClean="0"/>
              <a:t>Multiplayer:</a:t>
            </a:r>
          </a:p>
          <a:p>
            <a:pPr lvl="1"/>
            <a:r>
              <a:rPr lang="en-US" dirty="0" smtClean="0"/>
              <a:t>Collaborate with another person on scene (random pickup – make new friends ;-)</a:t>
            </a:r>
          </a:p>
          <a:p>
            <a:pPr lvl="1"/>
            <a:r>
              <a:rPr lang="en-US" dirty="0" smtClean="0"/>
              <a:t>Vs. mode – you have to save your objects and destroy your opponents’ (random pickup – make new enemies)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233</TotalTime>
  <Words>441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Wingdings</vt:lpstr>
      <vt:lpstr>Sky</vt:lpstr>
      <vt:lpstr>Play in Your World</vt:lpstr>
      <vt:lpstr>PowerPoint Presentation</vt:lpstr>
      <vt:lpstr>Why another “Wall Breaker”?</vt:lpstr>
      <vt:lpstr>Also, real scenes</vt:lpstr>
      <vt:lpstr>Game Flow</vt:lpstr>
      <vt:lpstr>Rules</vt:lpstr>
      <vt:lpstr>Gamification – Tension?</vt:lpstr>
      <vt:lpstr>Other</vt:lpstr>
      <vt:lpstr>Social Aspects?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Cagan</dc:creator>
  <cp:lastModifiedBy>Tomer Cagan</cp:lastModifiedBy>
  <cp:revision>28</cp:revision>
  <dcterms:created xsi:type="dcterms:W3CDTF">2014-03-10T17:54:54Z</dcterms:created>
  <dcterms:modified xsi:type="dcterms:W3CDTF">2014-05-17T17:07:02Z</dcterms:modified>
</cp:coreProperties>
</file>