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B9BD5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31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38192" y="1997846"/>
            <a:ext cx="12352133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7831911" y="-1649856"/>
            <a:ext cx="985797" cy="806418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50505" y="-970104"/>
            <a:ext cx="7515449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363765" y="2961460"/>
            <a:ext cx="100688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3400612" y="4704801"/>
            <a:ext cx="85344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192" y="2476500"/>
            <a:ext cx="12167616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" y="2476500"/>
            <a:ext cx="12167616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494" y="990600"/>
            <a:ext cx="5269007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552389" y="1321671"/>
            <a:ext cx="4938548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0494" y="2547938"/>
            <a:ext cx="5269007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2192" y="3810000"/>
            <a:ext cx="12167616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3209815" y="921379"/>
            <a:ext cx="5772371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76" y="5105400"/>
            <a:ext cx="10290048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84" y="4444533"/>
            <a:ext cx="10289117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2192" y="3810000"/>
            <a:ext cx="12167616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5740427" y="997812"/>
            <a:ext cx="5772371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0976" y="5105400"/>
            <a:ext cx="10290048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84" y="4444533"/>
            <a:ext cx="10289117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602316" y="946831"/>
            <a:ext cx="5772371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9732390" y="443753"/>
            <a:ext cx="2047233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7664" y="914400"/>
            <a:ext cx="192633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83" y="1183341"/>
            <a:ext cx="8139828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7079561" y="648358"/>
            <a:ext cx="1040884" cy="9513084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1050505" y="-970104"/>
            <a:ext cx="7515449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7831550" y="-937401"/>
            <a:ext cx="967012" cy="8040464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5683427" y="-1487299"/>
            <a:ext cx="1788669" cy="11761549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8326002" y="-261691"/>
            <a:ext cx="932370" cy="70621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7659310" y="-974721"/>
            <a:ext cx="962833" cy="8426915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8618987" y="-439392"/>
            <a:ext cx="552099" cy="6806429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10046683" y="1374017"/>
            <a:ext cx="528237" cy="3931424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665151" y="3564662"/>
            <a:ext cx="9765424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1219341" y="836686"/>
            <a:ext cx="5231615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3400612" y="4990824"/>
            <a:ext cx="85344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4728252" y="466465"/>
            <a:ext cx="1100209" cy="10806293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4859235" y="-1989332"/>
            <a:ext cx="2008191" cy="12352133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1182897" y="5303003"/>
            <a:ext cx="92060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715733" y="-981635"/>
            <a:ext cx="5854873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2080260" y="1706507"/>
            <a:ext cx="809714" cy="34767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1202990" y="1783576"/>
            <a:ext cx="699135" cy="3350132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584225" y="3156413"/>
            <a:ext cx="379174" cy="1609833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800204" y="3389654"/>
            <a:ext cx="1016288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2329" y="3024188"/>
            <a:ext cx="48768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059" y="3024188"/>
            <a:ext cx="48768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2895601"/>
            <a:ext cx="48768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384" y="3657601"/>
            <a:ext cx="48768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941" y="2895601"/>
            <a:ext cx="48768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941" y="3657601"/>
            <a:ext cx="48768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5541262" y="-3828877"/>
            <a:ext cx="1450260" cy="1185121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488952" y="1447800"/>
            <a:ext cx="4997449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1676400"/>
            <a:ext cx="4572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355" y="990600"/>
            <a:ext cx="5677645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2850776"/>
            <a:ext cx="4572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764225" y="-607194"/>
            <a:ext cx="10084604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85" y="1371600"/>
            <a:ext cx="10289116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012142"/>
            <a:ext cx="10289117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720" y="300690"/>
            <a:ext cx="3657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7119545-09C4-4660-BE15-2E85FFDBF8A7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" y="116541"/>
            <a:ext cx="3657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1" y="605491"/>
            <a:ext cx="1847849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E4DCDB5-1E7F-468D-B092-4CC5CA3A13D6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Play in Your World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Augmented Reality Game</a:t>
            </a:r>
            <a:br>
              <a:rPr lang="en-US" dirty="0" smtClean="0"/>
            </a:br>
            <a:r>
              <a:rPr lang="en-US" dirty="0" smtClean="0"/>
              <a:t>By Ziv Levy &amp; </a:t>
            </a:r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Cagan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rot="21042312">
            <a:off x="311066" y="1150623"/>
            <a:ext cx="10068801" cy="12622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Ever felt like destroying something beautiful?</a:t>
            </a:r>
            <a:endParaRPr lang="en-US" sz="3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21060000">
            <a:off x="5701035" y="2118880"/>
            <a:ext cx="4391592" cy="6582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Now you can…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091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679879" y="1172256"/>
            <a:ext cx="5141186" cy="5076144"/>
          </a:xfrm>
        </p:spPr>
        <p:txBody>
          <a:bodyPr>
            <a:normAutofit/>
          </a:bodyPr>
          <a:lstStyle/>
          <a:p>
            <a:r>
              <a:rPr lang="en-US" sz="2800" dirty="0"/>
              <a:t>Gameplay – </a:t>
            </a:r>
            <a:r>
              <a:rPr lang="en-US" sz="2800" dirty="0" smtClean="0"/>
              <a:t>Destroying Objects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Shooter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Ball </a:t>
            </a:r>
            <a:r>
              <a:rPr lang="en-US" dirty="0"/>
              <a:t>(wall breaker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r>
              <a:rPr lang="en-US" sz="2800" dirty="0" smtClean="0"/>
              <a:t>Why? What is the incentive?</a:t>
            </a:r>
            <a:endParaRPr lang="en-US" sz="2800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Fun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Multiplayer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Share</a:t>
            </a:r>
            <a:r>
              <a:rPr lang="en-US" dirty="0"/>
              <a:t> </a:t>
            </a:r>
            <a:r>
              <a:rPr lang="en-US" dirty="0" smtClean="0"/>
              <a:t>via social networking (?)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94420" y="5609271"/>
            <a:ext cx="557464" cy="3704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0007" y="3453064"/>
            <a:ext cx="557464" cy="3704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3" y="3614587"/>
            <a:ext cx="1524753" cy="1980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64" y="3398018"/>
            <a:ext cx="168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385" y="3012142"/>
            <a:ext cx="4947936" cy="338865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Identify features in image</a:t>
            </a:r>
          </a:p>
          <a:p>
            <a:pPr lvl="1"/>
            <a:r>
              <a:rPr lang="en-US" sz="3600" dirty="0" smtClean="0"/>
              <a:t>Contours?</a:t>
            </a:r>
          </a:p>
          <a:p>
            <a:pPr lvl="1"/>
            <a:r>
              <a:rPr lang="en-US" sz="3600" dirty="0" smtClean="0"/>
              <a:t>Edges?</a:t>
            </a:r>
          </a:p>
          <a:p>
            <a:pPr lvl="1"/>
            <a:r>
              <a:rPr lang="en-US" sz="3600" dirty="0" smtClean="0"/>
              <a:t>Gradients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08512" y="1123727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5902040" y="3164542"/>
            <a:ext cx="5961520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182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2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96975" indent="-2825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92250" indent="-295275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Tx/>
              <a:buBlip>
                <a:blip r:embed="rId4"/>
              </a:buBlip>
              <a:defRPr sz="18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7748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055813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344738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625725" indent="-288925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Tx/>
              <a:buBlip>
                <a:blip r:embed="rId4"/>
              </a:buBlip>
              <a:def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Can infer textures?</a:t>
            </a:r>
          </a:p>
          <a:p>
            <a:r>
              <a:rPr lang="en-US" sz="2800" dirty="0" smtClean="0"/>
              <a:t>Can understand physics?</a:t>
            </a:r>
          </a:p>
          <a:p>
            <a:r>
              <a:rPr lang="en-US" sz="2800" dirty="0" smtClean="0"/>
              <a:t>How to realistically change the image as the game progress</a:t>
            </a:r>
          </a:p>
          <a:p>
            <a:r>
              <a:rPr lang="en-US" sz="2800" dirty="0" smtClean="0"/>
              <a:t>Identify obstacles in the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to be developed on mobile devices: Android,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(as time permits)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Library for image processing, analysis and manipulation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81784" y="855084"/>
            <a:ext cx="1365466" cy="2211683"/>
            <a:chOff x="2856785" y="57091"/>
            <a:chExt cx="3846469" cy="6258661"/>
          </a:xfrm>
        </p:grpSpPr>
        <p:sp>
          <p:nvSpPr>
            <p:cNvPr id="4" name="Rectangle 3"/>
            <p:cNvSpPr/>
            <p:nvPr/>
          </p:nvSpPr>
          <p:spPr>
            <a:xfrm>
              <a:off x="4046094" y="4981074"/>
              <a:ext cx="1271864" cy="10490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44088" y="360122"/>
              <a:ext cx="1271864" cy="269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365" y="439383"/>
              <a:ext cx="3478752" cy="45176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785" y="57091"/>
              <a:ext cx="3846469" cy="6258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0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167</TotalTime>
  <Words>91</Words>
  <Application>Microsoft Macintosh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Sky</vt:lpstr>
      <vt:lpstr>Play in Your World</vt:lpstr>
      <vt:lpstr>PowerPoint Presentation</vt:lpstr>
      <vt:lpstr>Challenges Ahead</vt:lpstr>
      <vt:lpstr>Technologies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Cagan</dc:creator>
  <cp:lastModifiedBy>Ziv Levy</cp:lastModifiedBy>
  <cp:revision>14</cp:revision>
  <dcterms:created xsi:type="dcterms:W3CDTF">2014-03-10T17:54:54Z</dcterms:created>
  <dcterms:modified xsi:type="dcterms:W3CDTF">2014-03-27T12:24:36Z</dcterms:modified>
</cp:coreProperties>
</file>